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955F4-E80B-431C-91FD-48EAD0EFA25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3D9F9-FD50-4DF0-A343-BEF08CE6C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4D24-9889-42A8-8B75-CB423B2E3C7C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75B2-65AC-4CC2-A1EE-81D3A06ABB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860513"/>
            <a:ext cx="2868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04128" y="927540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9280" y="845347"/>
            <a:ext cx="824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9712" y="935179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0857" y="753385"/>
            <a:ext cx="392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210" y="1153265"/>
            <a:ext cx="2581088" cy="91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L="498475">
              <a:lnSpc>
                <a:spcPct val="100000"/>
              </a:lnSpc>
              <a:spcBef>
                <a:spcPts val="944"/>
              </a:spcBef>
            </a:pP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88315">
              <a:lnSpc>
                <a:spcPct val="100000"/>
              </a:lnSpc>
              <a:spcBef>
                <a:spcPts val="685"/>
              </a:spcBef>
            </a:pP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j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j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46158" y="1580342"/>
            <a:ext cx="11086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70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23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j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5762" y="1580342"/>
            <a:ext cx="13081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</a:tabLst>
            </a:pP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600" i="1" spc="-13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j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1105" y="1794366"/>
            <a:ext cx="1603188" cy="605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5775">
              <a:lnSpc>
                <a:spcPct val="100000"/>
              </a:lnSpc>
              <a:tabLst>
                <a:tab pos="89471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700" i="1" spc="-65" dirty="0">
                <a:latin typeface="Symbol"/>
                <a:cs typeface="Symbol"/>
              </a:rPr>
              <a:t></a:t>
            </a:r>
            <a:r>
              <a:rPr sz="1700" i="1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9285" y="1794605"/>
            <a:ext cx="1093694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1805" algn="l"/>
              </a:tabLst>
            </a:pP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650" i="1" spc="-40" dirty="0">
                <a:latin typeface="Symbol"/>
                <a:cs typeface="Symbol"/>
              </a:rPr>
              <a:t></a:t>
            </a:r>
            <a:r>
              <a:rPr sz="1650" i="1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79875" y="2234702"/>
            <a:ext cx="11803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685" indent="-260985">
              <a:lnSpc>
                <a:spcPct val="100000"/>
              </a:lnSpc>
              <a:buFont typeface="Symbol"/>
              <a:buChar char=""/>
              <a:tabLst>
                <a:tab pos="274320" algn="l"/>
              </a:tabLst>
            </a:pPr>
            <a:r>
              <a:rPr sz="1600" i="1" spc="1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165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97413" y="2234702"/>
            <a:ext cx="1228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8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89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223" y="2868109"/>
            <a:ext cx="5632824" cy="966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7325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Exercises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Fin</a:t>
            </a:r>
            <a:r>
              <a:rPr sz="1600" b="1" i="1" dirty="0">
                <a:latin typeface="Times New Roman"/>
                <a:cs typeface="Times New Roman"/>
              </a:rPr>
              <a:t>d</a:t>
            </a:r>
            <a:r>
              <a:rPr sz="1600" b="1" i="1" spc="-5" dirty="0">
                <a:latin typeface="Times New Roman"/>
                <a:cs typeface="Times New Roman"/>
              </a:rPr>
              <a:t> t</a:t>
            </a:r>
            <a:r>
              <a:rPr sz="1600" b="1" i="1" dirty="0">
                <a:latin typeface="Times New Roman"/>
                <a:cs typeface="Times New Roman"/>
              </a:rPr>
              <a:t>he</a:t>
            </a:r>
            <a:r>
              <a:rPr sz="1600" b="1" i="1" spc="-5" dirty="0">
                <a:latin typeface="Times New Roman"/>
                <a:cs typeface="Times New Roman"/>
              </a:rPr>
              <a:t> s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luti</a:t>
            </a:r>
            <a:r>
              <a:rPr sz="1600" b="1" i="1" dirty="0">
                <a:latin typeface="Times New Roman"/>
                <a:cs typeface="Times New Roman"/>
              </a:rPr>
              <a:t>on</a:t>
            </a:r>
            <a:r>
              <a:rPr sz="1600" b="1" i="1" spc="-5" dirty="0">
                <a:latin typeface="Times New Roman"/>
                <a:cs typeface="Times New Roman"/>
              </a:rPr>
              <a:t> o</a:t>
            </a:r>
            <a:r>
              <a:rPr sz="1600" b="1" i="1" dirty="0">
                <a:latin typeface="Times New Roman"/>
                <a:cs typeface="Times New Roman"/>
              </a:rPr>
              <a:t>f</a:t>
            </a:r>
            <a:r>
              <a:rPr sz="1600" b="1" i="1" spc="-5" dirty="0">
                <a:latin typeface="Times New Roman"/>
                <a:cs typeface="Times New Roman"/>
              </a:rPr>
              <a:t> th</a:t>
            </a:r>
            <a:r>
              <a:rPr sz="1600" b="1" i="1" dirty="0">
                <a:latin typeface="Times New Roman"/>
                <a:cs typeface="Times New Roman"/>
              </a:rPr>
              <a:t>e</a:t>
            </a:r>
            <a:r>
              <a:rPr sz="1600" b="1" i="1" spc="-5" dirty="0">
                <a:latin typeface="Times New Roman"/>
                <a:cs typeface="Times New Roman"/>
              </a:rPr>
              <a:t> f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ll</a:t>
            </a:r>
            <a:r>
              <a:rPr sz="1600" b="1" i="1" dirty="0">
                <a:latin typeface="Times New Roman"/>
                <a:cs typeface="Times New Roman"/>
              </a:rPr>
              <a:t>owing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Differential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44622" y="4461679"/>
            <a:ext cx="19311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, 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15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0)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43328" y="5382867"/>
            <a:ext cx="646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94166" y="3486014"/>
          <a:ext cx="7473500" cy="2643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069"/>
                <a:gridCol w="5075947"/>
                <a:gridCol w="1846484"/>
              </a:tblGrid>
              <a:tr h="228057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tabLst>
                          <a:tab pos="3133725" algn="l"/>
                          <a:tab pos="346075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2)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4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8057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tabLst>
                          <a:tab pos="3133725" algn="l"/>
                          <a:tab pos="346075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4)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6202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5)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tabLst>
                          <a:tab pos="3133725" algn="l"/>
                          <a:tab pos="346075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6)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4347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tabLst>
                          <a:tab pos="3133725" algn="l"/>
                          <a:tab pos="346011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14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</a:t>
                      </a:r>
                      <a:r>
                        <a:rPr sz="11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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Symbol"/>
                          <a:cs typeface="Symbol"/>
                        </a:rPr>
                        <a:t>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8)	</a:t>
                      </a:r>
                      <a:r>
                        <a:rPr sz="1500" i="1" spc="60" baseline="5208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8680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86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120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500" spc="-337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60" baseline="5208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8680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86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202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500" spc="-367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5208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i="1" spc="15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-75" baseline="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5208" dirty="0">
                          <a:latin typeface="Times New Roman"/>
                          <a:cs typeface="Times New Roman"/>
                        </a:rPr>
                        <a:t>0</a:t>
                      </a:r>
                      <a:endParaRPr sz="1500" baseline="520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2764"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tabLst>
                          <a:tab pos="561975" algn="l"/>
                          <a:tab pos="3512820" algn="l"/>
                          <a:tab pos="3928110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9)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spc="-37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10)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11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tabLst>
                          <a:tab pos="3044825" algn="l"/>
                          <a:tab pos="3460115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3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300" b="1" baseline="3968" dirty="0">
                          <a:latin typeface="Times New Roman"/>
                          <a:cs typeface="Times New Roman"/>
                        </a:rPr>
                        <a:t>12)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885"/>
                        </a:spcBef>
                        <a:tabLst>
                          <a:tab pos="346075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spc="-37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spc="-3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0)</a:t>
                      </a:r>
                      <a:r>
                        <a:rPr sz="1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276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tabLst>
                          <a:tab pos="3044825" algn="l"/>
                          <a:tab pos="344170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14)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7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2764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tabLst>
                          <a:tab pos="561340" algn="l"/>
                          <a:tab pos="3512820" algn="l"/>
                          <a:tab pos="3928745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15)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16)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76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tabLst>
                          <a:tab pos="3044825" algn="l"/>
                          <a:tab pos="344170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8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18)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7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000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9" y="1348794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3" y="748427"/>
            <a:ext cx="5129306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Secon</a:t>
            </a:r>
            <a:r>
              <a:rPr sz="1600" b="1" i="1" u="heavy" dirty="0">
                <a:latin typeface="Times New Roman"/>
                <a:cs typeface="Times New Roman"/>
              </a:rPr>
              <a:t>d</a:t>
            </a:r>
            <a:r>
              <a:rPr sz="1600" b="1" i="1" u="heavy" spc="-5" dirty="0">
                <a:latin typeface="Times New Roman"/>
                <a:cs typeface="Times New Roman"/>
              </a:rPr>
              <a:t> O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-5" dirty="0">
                <a:latin typeface="Times New Roman"/>
                <a:cs typeface="Times New Roman"/>
              </a:rPr>
              <a:t>de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N</a:t>
            </a:r>
            <a:r>
              <a:rPr sz="1600" b="1" i="1" u="heavy" spc="-5" dirty="0">
                <a:latin typeface="Times New Roman"/>
                <a:cs typeface="Times New Roman"/>
              </a:rPr>
              <a:t>on</a:t>
            </a:r>
            <a:r>
              <a:rPr sz="1600" b="1" i="1" u="heavy" dirty="0">
                <a:latin typeface="Times New Roman"/>
                <a:cs typeface="Times New Roman"/>
              </a:rPr>
              <a:t>-</a:t>
            </a:r>
            <a:r>
              <a:rPr sz="1600" b="1" i="1" u="heavy" spc="-5" dirty="0">
                <a:latin typeface="Times New Roman"/>
                <a:cs typeface="Times New Roman"/>
              </a:rPr>
              <a:t>h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-5" dirty="0">
                <a:latin typeface="Times New Roman"/>
                <a:cs typeface="Times New Roman"/>
              </a:rPr>
              <a:t>m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-5" dirty="0">
                <a:latin typeface="Times New Roman"/>
                <a:cs typeface="Times New Roman"/>
              </a:rPr>
              <a:t>g</a:t>
            </a:r>
            <a:r>
              <a:rPr sz="1600" b="1" i="1" u="heavy" spc="5" dirty="0">
                <a:latin typeface="Times New Roman"/>
                <a:cs typeface="Times New Roman"/>
              </a:rPr>
              <a:t>e</a:t>
            </a:r>
            <a:r>
              <a:rPr sz="1600" b="1" i="1" u="heavy" spc="-10" dirty="0">
                <a:latin typeface="Times New Roman"/>
                <a:cs typeface="Times New Roman"/>
              </a:rPr>
              <a:t>n</a:t>
            </a:r>
            <a:r>
              <a:rPr sz="1600" b="1" i="1" u="heavy" dirty="0">
                <a:latin typeface="Times New Roman"/>
                <a:cs typeface="Times New Roman"/>
              </a:rPr>
              <a:t>eous</a:t>
            </a:r>
            <a:r>
              <a:rPr sz="1600" b="1" i="1" u="heavy" spc="-10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Linear</a:t>
            </a:r>
            <a:r>
              <a:rPr sz="1600" b="1" i="1" u="heavy" spc="-10" dirty="0">
                <a:latin typeface="Times New Roman"/>
                <a:cs typeface="Times New Roman"/>
              </a:rPr>
              <a:t> E</a:t>
            </a:r>
            <a:r>
              <a:rPr sz="1600" b="1" i="1" u="heavy" dirty="0">
                <a:latin typeface="Times New Roman"/>
                <a:cs typeface="Times New Roman"/>
              </a:rPr>
              <a:t>quat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ons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Times New Roman"/>
                <a:cs typeface="Times New Roman"/>
              </a:rPr>
              <a:t>Now, we solve non-ho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16505" y="134879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516" y="0"/>
                </a:lnTo>
                <a:lnTo>
                  <a:pt x="101434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8941" y="1266600"/>
            <a:ext cx="1909482" cy="31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7195" marR="5080" indent="-404495">
              <a:lnSpc>
                <a:spcPct val="64400"/>
              </a:lnSpc>
              <a:buFont typeface="Symbol"/>
              <a:buChar char=""/>
              <a:tabLst>
                <a:tab pos="164465" algn="l"/>
                <a:tab pos="662940" algn="l"/>
              </a:tabLst>
            </a:pPr>
            <a:r>
              <a:rPr sz="1600" spc="2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	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9402" y="1356433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0548" y="1174639"/>
            <a:ext cx="392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218" y="1187575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3053" y="2205474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2269" y="1578468"/>
            <a:ext cx="7453406" cy="620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procedure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three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basic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steps.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First,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homogeneous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400" spc="-5" dirty="0">
                <a:latin typeface="Times New Roman"/>
                <a:cs typeface="Times New Roman"/>
              </a:rPr>
              <a:t>(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h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tands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“ho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ogeneous”)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 </a:t>
            </a:r>
            <a:r>
              <a:rPr sz="1400" b="1" i="1" spc="-10" dirty="0">
                <a:latin typeface="Times New Roman"/>
                <a:cs typeface="Times New Roman"/>
              </a:rPr>
              <a:t>reduced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496696" y="220547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516" y="0"/>
                </a:lnTo>
                <a:lnTo>
                  <a:pt x="101434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18189" y="2123280"/>
            <a:ext cx="15583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  <a:tabLst>
                <a:tab pos="662940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17195">
              <a:lnSpc>
                <a:spcPts val="1580"/>
              </a:lnSpc>
            </a:pP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08667" y="2213113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9842" y="2031319"/>
            <a:ext cx="392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92512" y="2044255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178" y="2435699"/>
            <a:ext cx="7484035" cy="49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Second,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particular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600" i="1" spc="140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p</a:t>
            </a:r>
            <a:r>
              <a:rPr sz="1350" i="1" baseline="-24691" dirty="0">
                <a:latin typeface="Times New Roman"/>
                <a:cs typeface="Times New Roman"/>
              </a:rPr>
              <a:t>  </a:t>
            </a:r>
            <a:r>
              <a:rPr sz="1350" i="1" spc="-15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complete</a:t>
            </a:r>
            <a:r>
              <a:rPr sz="1400" b="1" i="1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Finally,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add</a:t>
            </a:r>
            <a:endParaRPr sz="1400">
              <a:latin typeface="Times New Roman"/>
              <a:cs typeface="Times New Roman"/>
            </a:endParaRPr>
          </a:p>
          <a:p>
            <a:pPr marR="40640" algn="ctr">
              <a:lnSpc>
                <a:spcPct val="100000"/>
              </a:lnSpc>
              <a:spcBef>
                <a:spcPts val="1180"/>
              </a:spcBef>
            </a:pPr>
            <a:r>
              <a:rPr sz="1600" i="1" spc="130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p</a:t>
            </a:r>
            <a:r>
              <a:rPr sz="1350" i="1" baseline="-24691" dirty="0">
                <a:latin typeface="Times New Roman"/>
                <a:cs typeface="Times New Roman"/>
              </a:rPr>
              <a:t>  </a:t>
            </a:r>
            <a:r>
              <a:rPr sz="1350" i="1" spc="-89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112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ral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0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lete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indent="2737485">
              <a:lnSpc>
                <a:spcPct val="100000"/>
              </a:lnSpc>
              <a:spcBef>
                <a:spcPts val="1175"/>
              </a:spcBef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h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3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40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p</a:t>
            </a:r>
            <a:endParaRPr sz="1350" baseline="-2469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1600" b="1" i="1" u="heavy" spc="-5" dirty="0">
                <a:latin typeface="Times New Roman"/>
                <a:cs typeface="Times New Roman"/>
              </a:rPr>
              <a:t>Variation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of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Parameters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thod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assumes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alre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dy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know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ogeneous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8415" algn="ctr">
              <a:lnSpc>
                <a:spcPct val="100000"/>
              </a:lnSpc>
              <a:spcBef>
                <a:spcPts val="745"/>
              </a:spcBef>
            </a:pPr>
            <a:r>
              <a:rPr sz="1600" i="1" spc="35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135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C</a:t>
            </a:r>
            <a:r>
              <a:rPr sz="1350" spc="-60" baseline="-24691" dirty="0">
                <a:latin typeface="Times New Roman"/>
                <a:cs typeface="Times New Roman"/>
              </a:rPr>
              <a:t>1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C</a:t>
            </a:r>
            <a:r>
              <a:rPr sz="1350" spc="37" baseline="-24691" dirty="0">
                <a:latin typeface="Times New Roman"/>
                <a:cs typeface="Times New Roman"/>
              </a:rPr>
              <a:t>2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085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method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consists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replacing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constants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1  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2  </a:t>
            </a:r>
            <a:r>
              <a:rPr sz="1350" spc="-22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  <a:spcBef>
                <a:spcPts val="980"/>
              </a:spcBef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requiring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</a:t>
            </a:r>
            <a:r>
              <a:rPr sz="1400" spc="-5" dirty="0">
                <a:latin typeface="Times New Roman"/>
                <a:cs typeface="Times New Roman"/>
              </a:rPr>
              <a:t>at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new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expression</a:t>
            </a:r>
            <a:endParaRPr sz="1400">
              <a:latin typeface="Times New Roman"/>
              <a:cs typeface="Times New Roman"/>
            </a:endParaRPr>
          </a:p>
          <a:p>
            <a:pPr marL="10795" algn="ctr">
              <a:lnSpc>
                <a:spcPct val="100000"/>
              </a:lnSpc>
              <a:spcBef>
                <a:spcPts val="975"/>
              </a:spcBef>
            </a:pPr>
            <a:r>
              <a:rPr sz="1600" i="1" spc="35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142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spc="-60" baseline="-24691" dirty="0">
                <a:latin typeface="Times New Roman"/>
                <a:cs typeface="Times New Roman"/>
              </a:rPr>
              <a:t>1</a:t>
            </a:r>
            <a:r>
              <a:rPr sz="1600" i="1" spc="-6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-97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v</a:t>
            </a:r>
            <a:r>
              <a:rPr sz="1350" spc="37" baseline="-24691" dirty="0">
                <a:latin typeface="Times New Roman"/>
                <a:cs typeface="Times New Roman"/>
              </a:rPr>
              <a:t>2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solving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  <a:spcBef>
                <a:spcPts val="740"/>
              </a:spcBef>
            </a:pPr>
            <a:r>
              <a:rPr sz="1600" i="1" spc="-90" dirty="0">
                <a:latin typeface="Times New Roman"/>
                <a:cs typeface="Times New Roman"/>
              </a:rPr>
              <a:t>v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spc="-135" baseline="3472" dirty="0">
                <a:latin typeface="Symbol"/>
                <a:cs typeface="Symbol"/>
              </a:rPr>
              <a:t>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-104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spc="120" baseline="3472" dirty="0">
                <a:latin typeface="Symbol"/>
                <a:cs typeface="Symbol"/>
              </a:rPr>
              <a:t>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12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sz="1600" i="1" spc="-90" dirty="0">
                <a:latin typeface="Times New Roman"/>
                <a:cs typeface="Times New Roman"/>
              </a:rPr>
              <a:t>v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spc="-142" baseline="3472" dirty="0">
                <a:latin typeface="Symbol"/>
                <a:cs typeface="Symbol"/>
              </a:rPr>
              <a:t>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-89" baseline="347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spc="112" baseline="3472" dirty="0">
                <a:latin typeface="Symbol"/>
                <a:cs typeface="Symbol"/>
              </a:rPr>
              <a:t>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1350" spc="-682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270" baseline="347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unknown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04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262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trix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12952" y="6110819"/>
            <a:ext cx="29882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1523" y="895923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9664" y="955164"/>
            <a:ext cx="69401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387" baseline="-12152" dirty="0">
                <a:latin typeface="Symbol"/>
                <a:cs typeface="Symbol"/>
              </a:rPr>
              <a:t>⎣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2400" spc="1267" baseline="-12152" dirty="0">
                <a:latin typeface="Symbol"/>
                <a:cs typeface="Symbol"/>
              </a:rPr>
              <a:t>⎦</a:t>
            </a:r>
            <a:endParaRPr sz="2400" baseline="-12152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31523" y="76992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⎤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7435" y="894946"/>
            <a:ext cx="8740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8775" algn="l"/>
                <a:tab pos="651510" algn="l"/>
              </a:tabLst>
            </a:pPr>
            <a:r>
              <a:rPr sz="1600" spc="950" dirty="0">
                <a:latin typeface="Symbol"/>
                <a:cs typeface="Symbol"/>
              </a:rPr>
              <a:t>⎥</a:t>
            </a:r>
            <a:r>
              <a:rPr sz="1600" spc="844" dirty="0">
                <a:latin typeface="Symbol"/>
                <a:cs typeface="Symbol"/>
              </a:rPr>
              <a:t>⎢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⎥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844" dirty="0">
                <a:latin typeface="Symbol"/>
                <a:cs typeface="Symbol"/>
              </a:rPr>
              <a:t>⎢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3183" y="748826"/>
            <a:ext cx="10989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67" baseline="5208" dirty="0">
                <a:latin typeface="Times New Roman"/>
                <a:cs typeface="Times New Roman"/>
              </a:rPr>
              <a:t>u</a:t>
            </a:r>
            <a:r>
              <a:rPr sz="1350" baseline="-15432" dirty="0">
                <a:latin typeface="Times New Roman"/>
                <a:cs typeface="Times New Roman"/>
              </a:rPr>
              <a:t>2</a:t>
            </a:r>
            <a:r>
              <a:rPr sz="1350" spc="-37" baseline="-15432" dirty="0">
                <a:latin typeface="Times New Roman"/>
                <a:cs typeface="Times New Roman"/>
              </a:rPr>
              <a:t> </a:t>
            </a:r>
            <a:r>
              <a:rPr sz="1600" spc="950" dirty="0">
                <a:latin typeface="Symbol"/>
                <a:cs typeface="Symbol"/>
              </a:rPr>
              <a:t>⎤</a:t>
            </a:r>
            <a:r>
              <a:rPr sz="1600" spc="930" dirty="0">
                <a:latin typeface="Symbol"/>
                <a:cs typeface="Symbol"/>
              </a:rPr>
              <a:t>⎡</a:t>
            </a:r>
            <a:r>
              <a:rPr sz="2400" i="1" spc="-135" baseline="5208" dirty="0">
                <a:latin typeface="Times New Roman"/>
                <a:cs typeface="Times New Roman"/>
              </a:rPr>
              <a:t>v</a:t>
            </a:r>
            <a:r>
              <a:rPr sz="1350" spc="-525" baseline="-15432" dirty="0">
                <a:latin typeface="Times New Roman"/>
                <a:cs typeface="Times New Roman"/>
              </a:rPr>
              <a:t>1</a:t>
            </a:r>
            <a:r>
              <a:rPr sz="2400" baseline="8680" dirty="0">
                <a:latin typeface="Symbol"/>
                <a:cs typeface="Symbol"/>
              </a:rPr>
              <a:t></a:t>
            </a:r>
            <a:r>
              <a:rPr sz="2400" spc="-345" baseline="8680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⎤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2400" baseline="-36458" dirty="0">
                <a:latin typeface="Symbol"/>
                <a:cs typeface="Symbol"/>
              </a:rPr>
              <a:t></a:t>
            </a:r>
            <a:r>
              <a:rPr sz="2400" spc="-7" baseline="-36458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⎡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3183" y="944508"/>
            <a:ext cx="75452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67" baseline="13888" dirty="0">
                <a:latin typeface="Times New Roman"/>
                <a:cs typeface="Times New Roman"/>
              </a:rPr>
              <a:t>u</a:t>
            </a:r>
            <a:r>
              <a:rPr sz="900" spc="-450" dirty="0">
                <a:latin typeface="Times New Roman"/>
                <a:cs typeface="Times New Roman"/>
              </a:rPr>
              <a:t>2</a:t>
            </a:r>
            <a:r>
              <a:rPr sz="2400" baseline="17361" dirty="0">
                <a:latin typeface="Symbol"/>
                <a:cs typeface="Symbol"/>
              </a:rPr>
              <a:t></a:t>
            </a:r>
            <a:r>
              <a:rPr sz="2400" spc="-217" baseline="17361" dirty="0">
                <a:latin typeface="Times New Roman"/>
                <a:cs typeface="Times New Roman"/>
              </a:rPr>
              <a:t> </a:t>
            </a:r>
            <a:r>
              <a:rPr sz="1600" spc="950" dirty="0">
                <a:latin typeface="Symbol"/>
                <a:cs typeface="Symbol"/>
              </a:rPr>
              <a:t>⎦</a:t>
            </a:r>
            <a:r>
              <a:rPr sz="1600" spc="850" dirty="0">
                <a:latin typeface="Symbol"/>
                <a:cs typeface="Symbol"/>
              </a:rPr>
              <a:t>⎣</a:t>
            </a:r>
            <a:r>
              <a:rPr sz="2400" i="1" spc="22" baseline="13888" dirty="0">
                <a:latin typeface="Times New Roman"/>
                <a:cs typeface="Times New Roman"/>
              </a:rPr>
              <a:t>v</a:t>
            </a:r>
            <a:r>
              <a:rPr sz="900" spc="-450" dirty="0">
                <a:latin typeface="Times New Roman"/>
                <a:cs typeface="Times New Roman"/>
              </a:rPr>
              <a:t>2</a:t>
            </a:r>
            <a:r>
              <a:rPr sz="2400" baseline="17361" dirty="0">
                <a:latin typeface="Symbol"/>
                <a:cs typeface="Symbol"/>
              </a:rPr>
              <a:t></a:t>
            </a:r>
            <a:r>
              <a:rPr sz="2400" spc="-217" baseline="17361" dirty="0">
                <a:latin typeface="Times New Roman"/>
                <a:cs typeface="Times New Roman"/>
              </a:rPr>
              <a:t> </a:t>
            </a:r>
            <a:r>
              <a:rPr sz="1600" spc="844" dirty="0">
                <a:latin typeface="Symbol"/>
                <a:cs typeface="Symbol"/>
              </a:rPr>
              <a:t>⎦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0517" y="89507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⎢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0517" y="758615"/>
            <a:ext cx="306294" cy="10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37" baseline="-5208" dirty="0">
                <a:latin typeface="Symbol"/>
                <a:cs typeface="Symbol"/>
              </a:rPr>
              <a:t>⎡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1237" baseline="-13888" dirty="0">
                <a:latin typeface="Symbol"/>
                <a:cs typeface="Symbol"/>
              </a:rPr>
              <a:t>⎣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30323" y="759744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119" y="1402827"/>
            <a:ext cx="7477312" cy="122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Finally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integration.</a:t>
            </a:r>
            <a:endParaRPr sz="1400">
              <a:latin typeface="Times New Roman"/>
              <a:cs typeface="Times New Roman"/>
            </a:endParaRPr>
          </a:p>
          <a:p>
            <a:pPr marL="12700" marR="5080" indent="342900">
              <a:lnSpc>
                <a:spcPct val="143600"/>
              </a:lnSpc>
              <a:spcBef>
                <a:spcPts val="240"/>
              </a:spcBef>
            </a:pP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applying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method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variation</a:t>
            </a:r>
            <a:r>
              <a:rPr sz="1400" b="1" i="1" spc="13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13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</a:t>
            </a:r>
            <a:r>
              <a:rPr sz="1400" b="1" i="1" spc="-15" dirty="0">
                <a:latin typeface="Times New Roman"/>
                <a:cs typeface="Times New Roman"/>
              </a:rPr>
              <a:t>a</a:t>
            </a:r>
            <a:r>
              <a:rPr sz="1400" b="1" i="1" spc="-10" dirty="0">
                <a:latin typeface="Times New Roman"/>
                <a:cs typeface="Times New Roman"/>
              </a:rPr>
              <a:t>rameters</a:t>
            </a:r>
            <a:r>
              <a:rPr sz="1400" b="1" i="1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particular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solution, 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steps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taken:</a:t>
            </a:r>
            <a:endParaRPr sz="1400">
              <a:latin typeface="Times New Roman"/>
              <a:cs typeface="Times New Roman"/>
            </a:endParaRPr>
          </a:p>
          <a:p>
            <a:pPr marL="147320">
              <a:lnSpc>
                <a:spcPct val="100000"/>
              </a:lnSpc>
              <a:spcBef>
                <a:spcPts val="745"/>
              </a:spcBef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i.	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spc="-517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12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262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5659" y="2283177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87849" y="2283177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87300" y="2658004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6207" y="2658004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26832" y="2642855"/>
            <a:ext cx="983875" cy="0"/>
          </a:xfrm>
          <a:custGeom>
            <a:avLst/>
            <a:gdLst/>
            <a:ahLst/>
            <a:cxnLst/>
            <a:rect l="l" t="t" r="r" b="b"/>
            <a:pathLst>
              <a:path w="836294">
                <a:moveTo>
                  <a:pt x="0" y="0"/>
                </a:moveTo>
                <a:lnTo>
                  <a:pt x="83591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4858" y="2642855"/>
            <a:ext cx="859865" cy="0"/>
          </a:xfrm>
          <a:custGeom>
            <a:avLst/>
            <a:gdLst/>
            <a:ahLst/>
            <a:cxnLst/>
            <a:rect l="l" t="t" r="r" b="b"/>
            <a:pathLst>
              <a:path w="730885">
                <a:moveTo>
                  <a:pt x="0" y="0"/>
                </a:moveTo>
                <a:lnTo>
                  <a:pt x="73075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96851" y="2663240"/>
            <a:ext cx="203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68471" y="2283177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85560" y="2283177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96665" y="2658004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56467" y="2658004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49644" y="2642855"/>
            <a:ext cx="958476" cy="0"/>
          </a:xfrm>
          <a:custGeom>
            <a:avLst/>
            <a:gdLst/>
            <a:ahLst/>
            <a:cxnLst/>
            <a:rect l="l" t="t" r="r" b="b"/>
            <a:pathLst>
              <a:path w="814704">
                <a:moveTo>
                  <a:pt x="0" y="0"/>
                </a:moveTo>
                <a:lnTo>
                  <a:pt x="8145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61672" y="2642855"/>
            <a:ext cx="658906" cy="0"/>
          </a:xfrm>
          <a:custGeom>
            <a:avLst/>
            <a:gdLst/>
            <a:ahLst/>
            <a:cxnLst/>
            <a:rect l="l" t="t" r="r" b="b"/>
            <a:pathLst>
              <a:path w="560070">
                <a:moveTo>
                  <a:pt x="0" y="0"/>
                </a:moveTo>
                <a:lnTo>
                  <a:pt x="5600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60674" y="2478875"/>
            <a:ext cx="8725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indent="-142875">
              <a:lnSpc>
                <a:spcPct val="100000"/>
              </a:lnSpc>
              <a:buFont typeface="Symbol"/>
              <a:buChar char=""/>
              <a:tabLst>
                <a:tab pos="156210" algn="l"/>
              </a:tabLst>
            </a:pP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142" baseline="-24691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86584" y="2652815"/>
            <a:ext cx="637241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3220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	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63220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u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baseline="3472" dirty="0">
                <a:latin typeface="Times New Roman"/>
                <a:cs typeface="Times New Roman"/>
              </a:rPr>
              <a:t>	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2400" spc="-592" baseline="3472" dirty="0">
                <a:latin typeface="Symbol"/>
                <a:cs typeface="Symbol"/>
              </a:rPr>
              <a:t>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61049" y="2277937"/>
            <a:ext cx="904688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ct val="100000"/>
              </a:lnSpc>
              <a:tabLst>
                <a:tab pos="589915" algn="l"/>
              </a:tabLst>
            </a:pP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89915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	</a:t>
            </a:r>
            <a:r>
              <a:rPr sz="1600" i="1" spc="50" dirty="0">
                <a:latin typeface="Times New Roman"/>
                <a:cs typeface="Times New Roman"/>
              </a:rPr>
              <a:t>u</a:t>
            </a:r>
            <a:r>
              <a:rPr sz="2400" spc="-592" baseline="3472" dirty="0">
                <a:latin typeface="Symbol"/>
                <a:cs typeface="Symbol"/>
              </a:rPr>
              <a:t>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93260" y="2663240"/>
            <a:ext cx="203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50333" y="2480754"/>
            <a:ext cx="6790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spc="82" baseline="-24691" dirty="0">
                <a:latin typeface="Times New Roman"/>
                <a:cs typeface="Times New Roman"/>
              </a:rPr>
              <a:t>1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96814" y="2652815"/>
            <a:ext cx="636494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3220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	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63220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u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baseline="3472" dirty="0">
                <a:latin typeface="Times New Roman"/>
                <a:cs typeface="Times New Roman"/>
              </a:rPr>
              <a:t>	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68650" y="2277937"/>
            <a:ext cx="91813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  <a:tabLst>
                <a:tab pos="375285" algn="l"/>
                <a:tab pos="516890" algn="l"/>
              </a:tabLst>
            </a:pPr>
            <a:r>
              <a:rPr sz="1600" i="1" spc="-60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 		0 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spc="-517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baseline="3472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90189" y="2552701"/>
            <a:ext cx="4161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75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270" baseline="347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55782" y="2559999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92343" y="2552652"/>
            <a:ext cx="390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90" dirty="0">
                <a:latin typeface="Times New Roman"/>
                <a:cs typeface="Times New Roman"/>
              </a:rPr>
              <a:t>v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5" baseline="347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58865" y="2559950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40113" y="2575339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500282" y="3114933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9187" y="3114933"/>
            <a:ext cx="0" cy="344122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059398" y="3109865"/>
            <a:ext cx="1076512" cy="5668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6715">
              <a:lnSpc>
                <a:spcPts val="1160"/>
              </a:lnSpc>
              <a:tabLst>
                <a:tab pos="737235" algn="l"/>
              </a:tabLst>
            </a:pPr>
            <a:r>
              <a:rPr sz="1600" i="1" dirty="0">
                <a:latin typeface="Times New Roman"/>
                <a:cs typeface="Times New Roman"/>
              </a:rPr>
              <a:t>u	u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  <a:tabLst>
                <a:tab pos="481965" algn="l"/>
                <a:tab pos="844550" algn="l"/>
              </a:tabLst>
            </a:pPr>
            <a:r>
              <a:rPr sz="2400" i="1" baseline="-27777" dirty="0">
                <a:latin typeface="Times New Roman"/>
                <a:cs typeface="Times New Roman"/>
              </a:rPr>
              <a:t>D</a:t>
            </a:r>
            <a:r>
              <a:rPr sz="2400" i="1" spc="-15" baseline="-27777" dirty="0">
                <a:latin typeface="Times New Roman"/>
                <a:cs typeface="Times New Roman"/>
              </a:rPr>
              <a:t> </a:t>
            </a:r>
            <a:r>
              <a:rPr sz="2400" baseline="-27777" dirty="0">
                <a:latin typeface="Symbol"/>
                <a:cs typeface="Symbol"/>
              </a:rPr>
              <a:t></a:t>
            </a:r>
            <a:r>
              <a:rPr sz="2400" baseline="-27777" dirty="0">
                <a:latin typeface="Times New Roman"/>
                <a:cs typeface="Times New Roman"/>
              </a:rPr>
              <a:t>	</a:t>
            </a:r>
            <a:r>
              <a:rPr sz="900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  <a:spcBef>
                <a:spcPts val="80"/>
              </a:spcBef>
              <a:tabLst>
                <a:tab pos="737235" algn="l"/>
              </a:tabLst>
            </a:pPr>
            <a:r>
              <a:rPr sz="1600" i="1" spc="-50" dirty="0">
                <a:latin typeface="Times New Roman"/>
                <a:cs typeface="Times New Roman"/>
              </a:rPr>
              <a:t>u</a:t>
            </a:r>
            <a:r>
              <a:rPr sz="1350" spc="-525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baseline="3472" dirty="0">
                <a:latin typeface="Times New Roman"/>
                <a:cs typeface="Times New Roman"/>
              </a:rPr>
              <a:t>	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70075" y="3219926"/>
            <a:ext cx="5408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where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32298" y="3547159"/>
            <a:ext cx="4465916" cy="1613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indent="-371475">
              <a:lnSpc>
                <a:spcPct val="100000"/>
              </a:lnSpc>
              <a:buFont typeface="Times New Roman"/>
              <a:buAutoNum type="romanLcPeriod" startAt="2"/>
              <a:tabLst>
                <a:tab pos="469900" algn="l"/>
              </a:tabLst>
            </a:pPr>
            <a:r>
              <a:rPr sz="1400" spc="-10" dirty="0">
                <a:latin typeface="Times New Roman"/>
                <a:cs typeface="Times New Roman"/>
              </a:rPr>
              <a:t>Integrate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spc="-517" baseline="-24691" dirty="0">
                <a:latin typeface="Times New Roman"/>
                <a:cs typeface="Times New Roman"/>
              </a:rPr>
              <a:t>1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12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spc="-667" baseline="-24691" dirty="0">
                <a:latin typeface="Times New Roman"/>
                <a:cs typeface="Times New Roman"/>
              </a:rPr>
              <a:t>2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254" baseline="3472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04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900" indent="-421640">
              <a:lnSpc>
                <a:spcPct val="100000"/>
              </a:lnSpc>
              <a:spcBef>
                <a:spcPts val="975"/>
              </a:spcBef>
              <a:buFont typeface="Times New Roman"/>
              <a:buAutoNum type="romanLcPeriod" startAt="2"/>
              <a:tabLst>
                <a:tab pos="470534" algn="l"/>
              </a:tabLst>
            </a:pPr>
            <a:r>
              <a:rPr sz="1400" spc="-10" dirty="0">
                <a:latin typeface="Times New Roman"/>
                <a:cs typeface="Times New Roman"/>
              </a:rPr>
              <a:t>Write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particular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 indent="2578100">
              <a:lnSpc>
                <a:spcPct val="100000"/>
              </a:lnSpc>
              <a:spcBef>
                <a:spcPts val="740"/>
              </a:spcBef>
            </a:pPr>
            <a:r>
              <a:rPr sz="1600" i="1" spc="145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p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157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spc="-85" dirty="0">
                <a:latin typeface="Times New Roman"/>
                <a:cs typeface="Times New Roman"/>
              </a:rPr>
              <a:t>v</a:t>
            </a:r>
            <a:r>
              <a:rPr sz="1350" spc="-67" baseline="-24691" dirty="0">
                <a:latin typeface="Times New Roman"/>
                <a:cs typeface="Times New Roman"/>
              </a:rPr>
              <a:t>1</a:t>
            </a:r>
            <a:r>
              <a:rPr sz="1600" i="1" spc="-55" dirty="0">
                <a:latin typeface="Times New Roman"/>
                <a:cs typeface="Times New Roman"/>
              </a:rPr>
              <a:t>u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-89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v</a:t>
            </a:r>
            <a:r>
              <a:rPr sz="1350" spc="37" baseline="-24691" dirty="0">
                <a:latin typeface="Times New Roman"/>
                <a:cs typeface="Times New Roman"/>
              </a:rPr>
              <a:t>2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35680" y="4747542"/>
            <a:ext cx="158824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Solve the 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89325" y="4814609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62083" y="4814609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51" y="0"/>
                </a:lnTo>
                <a:lnTo>
                  <a:pt x="101625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904893" y="4732242"/>
            <a:ext cx="18512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899794" algn="l"/>
              </a:tabLst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4050" algn="l"/>
              </a:tabLst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86246" y="4640474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</a:tabLst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dirty="0">
                <a:latin typeface="Times New Roman"/>
                <a:cs typeface="Times New Roman"/>
              </a:rPr>
              <a:t>y	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2164" y="5041808"/>
            <a:ext cx="6440394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geneous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120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reduced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45946" y="5663470"/>
            <a:ext cx="387724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17806" y="566347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51" y="0"/>
                </a:lnTo>
                <a:lnTo>
                  <a:pt x="101625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661395" y="5581054"/>
            <a:ext cx="18504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899794" algn="l"/>
              </a:tabLst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3415" algn="l"/>
              </a:tabLst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42495" y="5489335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</a:tabLst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dirty="0">
                <a:latin typeface="Times New Roman"/>
                <a:cs typeface="Times New Roman"/>
              </a:rPr>
              <a:t>y	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8206" y="751523"/>
            <a:ext cx="7450418" cy="1063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337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D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roots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600" i="1" spc="-229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2461260" marR="2461260" algn="ctr">
              <a:lnSpc>
                <a:spcPct val="57399"/>
              </a:lnSpc>
              <a:tabLst>
                <a:tab pos="2682875" algn="l"/>
                <a:tab pos="2866390" algn="l"/>
                <a:tab pos="3548379" algn="l"/>
              </a:tabLst>
            </a:pP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e</a:t>
            </a:r>
            <a:r>
              <a:rPr sz="1350" spc="-15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13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900" i="1" dirty="0">
                <a:latin typeface="Times New Roman"/>
                <a:cs typeface="Times New Roman"/>
              </a:rPr>
              <a:t>h		</a:t>
            </a:r>
            <a:r>
              <a:rPr sz="900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98" y="1505149"/>
            <a:ext cx="459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8671" y="1477978"/>
            <a:ext cx="1581524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0"/>
              </a:lnSpc>
              <a:tabLst>
                <a:tab pos="1019810" algn="l"/>
              </a:tabLst>
            </a:pPr>
            <a:r>
              <a:rPr sz="1600" i="1" dirty="0">
                <a:latin typeface="Times New Roman"/>
                <a:cs typeface="Times New Roman"/>
              </a:rPr>
              <a:t>u 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r>
              <a:rPr sz="1350" spc="-225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spc="-67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u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marL="106680">
              <a:lnSpc>
                <a:spcPts val="670"/>
              </a:lnSpc>
              <a:tabLst>
                <a:tab pos="894715" algn="l"/>
              </a:tabLst>
            </a:pPr>
            <a:r>
              <a:rPr sz="900" spc="-5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12980" y="1933272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811" y="1933272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78782" y="2017443"/>
            <a:ext cx="19759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24305" dirty="0">
                <a:latin typeface="Symbol"/>
                <a:cs typeface="Symbol"/>
              </a:rPr>
              <a:t></a:t>
            </a:r>
            <a:r>
              <a:rPr sz="2400" spc="-89" baseline="-24305" dirty="0">
                <a:latin typeface="Times New Roman"/>
                <a:cs typeface="Times New Roman"/>
              </a:rPr>
              <a:t> 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 </a:t>
            </a:r>
            <a:r>
              <a:rPr sz="900" i="1" spc="2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</a:t>
            </a:r>
            <a:r>
              <a:rPr sz="2400" spc="-195" baseline="-24305" dirty="0">
                <a:latin typeface="Times New Roman"/>
                <a:cs typeface="Times New Roman"/>
              </a:rPr>
              <a:t> </a:t>
            </a:r>
            <a:r>
              <a:rPr sz="2400" spc="-82" baseline="-24305" dirty="0">
                <a:latin typeface="Times New Roman"/>
                <a:cs typeface="Times New Roman"/>
              </a:rPr>
              <a:t>3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 </a:t>
            </a:r>
            <a:r>
              <a:rPr sz="900" i="1" spc="100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Symbol"/>
                <a:cs typeface="Symbol"/>
              </a:rPr>
              <a:t></a:t>
            </a:r>
            <a:r>
              <a:rPr sz="2400" spc="-52" baseline="-24305" dirty="0">
                <a:latin typeface="Times New Roman"/>
                <a:cs typeface="Times New Roman"/>
              </a:rPr>
              <a:t> </a:t>
            </a:r>
            <a:r>
              <a:rPr sz="2400" baseline="-24305" dirty="0">
                <a:latin typeface="Times New Roman"/>
                <a:cs typeface="Times New Roman"/>
              </a:rPr>
              <a:t>4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2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14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20526" y="1928965"/>
            <a:ext cx="1075765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ct val="100000"/>
              </a:lnSpc>
              <a:tabLst>
                <a:tab pos="745490" algn="l"/>
              </a:tabLst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 marL="155575" indent="-142875">
              <a:lnSpc>
                <a:spcPct val="100000"/>
              </a:lnSpc>
              <a:spcBef>
                <a:spcPts val="480"/>
              </a:spcBef>
              <a:buFont typeface="Symbol"/>
              <a:buChar char=""/>
              <a:tabLst>
                <a:tab pos="156210" algn="l"/>
                <a:tab pos="745490" algn="l"/>
              </a:tabLst>
            </a:pPr>
            <a:r>
              <a:rPr sz="2400" spc="-82" baseline="-24305" dirty="0">
                <a:latin typeface="Times New Roman"/>
                <a:cs typeface="Times New Roman"/>
              </a:rPr>
              <a:t>3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2964" y="2029277"/>
            <a:ext cx="392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14773" y="2391177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98376" y="2391177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95948" y="2763073"/>
            <a:ext cx="625288" cy="0"/>
          </a:xfrm>
          <a:custGeom>
            <a:avLst/>
            <a:gdLst/>
            <a:ahLst/>
            <a:cxnLst/>
            <a:rect l="l" t="t" r="r" b="b"/>
            <a:pathLst>
              <a:path w="531494">
                <a:moveTo>
                  <a:pt x="0" y="0"/>
                </a:moveTo>
                <a:lnTo>
                  <a:pt x="53111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74490" y="2763073"/>
            <a:ext cx="519952" cy="0"/>
          </a:xfrm>
          <a:custGeom>
            <a:avLst/>
            <a:gdLst/>
            <a:ahLst/>
            <a:cxnLst/>
            <a:rect l="l" t="t" r="r" b="b"/>
            <a:pathLst>
              <a:path w="441960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42986" y="2601594"/>
            <a:ext cx="8972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3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r>
              <a:rPr sz="1350" i="1" spc="15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52679" y="2769522"/>
            <a:ext cx="13155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15010" algn="l"/>
              </a:tabLst>
            </a:pPr>
            <a:r>
              <a:rPr sz="2400" spc="-7" baseline="-24305" dirty="0">
                <a:latin typeface="Times New Roman"/>
                <a:cs typeface="Times New Roman"/>
              </a:rPr>
              <a:t>4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2400" spc="-7" baseline="-24305" dirty="0">
                <a:latin typeface="Times New Roman"/>
                <a:cs typeface="Times New Roman"/>
              </a:rPr>
              <a:t>4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2194" y="2583499"/>
            <a:ext cx="8942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5960" algn="l"/>
              </a:tabLst>
            </a:pPr>
            <a:r>
              <a:rPr sz="1350" i="1" baseline="3086" dirty="0">
                <a:latin typeface="Times New Roman"/>
                <a:cs typeface="Times New Roman"/>
              </a:rPr>
              <a:t>x</a:t>
            </a:r>
            <a:r>
              <a:rPr sz="900" i="1" dirty="0">
                <a:latin typeface="Times New Roman"/>
                <a:cs typeface="Times New Roman"/>
              </a:rPr>
              <a:t> 	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8301" y="2388013"/>
            <a:ext cx="213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3093" y="2763073"/>
            <a:ext cx="131482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5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69392" y="2599512"/>
            <a:ext cx="629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6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8302" y="2596219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61279" y="2596252"/>
            <a:ext cx="6073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5" dirty="0">
                <a:latin typeface="Times New Roman"/>
                <a:cs typeface="Times New Roman"/>
              </a:rPr>
              <a:t>v</a:t>
            </a:r>
            <a:r>
              <a:rPr sz="2400" baseline="3472" dirty="0">
                <a:latin typeface="Symbol"/>
                <a:cs typeface="Symbol"/>
              </a:rPr>
              <a:t></a:t>
            </a:r>
            <a:r>
              <a:rPr sz="2400" spc="15" baseline="347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2400" baseline="36458" dirty="0">
                <a:latin typeface="Times New Roman"/>
                <a:cs typeface="Times New Roman"/>
              </a:rPr>
              <a:t>6</a:t>
            </a:r>
            <a:endParaRPr sz="2400" baseline="36458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54662" y="2761384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09806" y="2783446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18718" y="2400717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48169" y="2391177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63871" y="2391177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29343" y="2763073"/>
            <a:ext cx="1057088" cy="0"/>
          </a:xfrm>
          <a:custGeom>
            <a:avLst/>
            <a:gdLst/>
            <a:ahLst/>
            <a:cxnLst/>
            <a:rect l="l" t="t" r="r" b="b"/>
            <a:pathLst>
              <a:path w="898525">
                <a:moveTo>
                  <a:pt x="0" y="0"/>
                </a:moveTo>
                <a:lnTo>
                  <a:pt x="8983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9983" y="2763073"/>
            <a:ext cx="50426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24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98398" y="2763073"/>
            <a:ext cx="13073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8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592508" y="2601562"/>
            <a:ext cx="6544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aseline="-24305" dirty="0">
                <a:latin typeface="Symbol"/>
                <a:cs typeface="Symbol"/>
              </a:rPr>
              <a:t></a:t>
            </a:r>
            <a:r>
              <a:rPr sz="2400" spc="104" baseline="-24305" dirty="0">
                <a:latin typeface="Times New Roman"/>
                <a:cs typeface="Times New Roman"/>
              </a:rPr>
              <a:t> </a:t>
            </a:r>
            <a:r>
              <a:rPr sz="2400" baseline="10416" dirty="0">
                <a:latin typeface="Times New Roman"/>
                <a:cs typeface="Times New Roman"/>
              </a:rPr>
              <a:t>3</a:t>
            </a:r>
            <a:r>
              <a:rPr sz="2400" spc="-195" baseline="10416" dirty="0">
                <a:latin typeface="Times New Roman"/>
                <a:cs typeface="Times New Roman"/>
              </a:rPr>
              <a:t> </a:t>
            </a:r>
            <a:r>
              <a:rPr sz="2400" i="1" spc="120" baseline="-24305" dirty="0">
                <a:latin typeface="Times New Roman"/>
                <a:cs typeface="Times New Roman"/>
              </a:rPr>
              <a:t>e</a:t>
            </a:r>
            <a:r>
              <a:rPr sz="900" spc="6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 marR="78105" algn="ctr">
              <a:lnSpc>
                <a:spcPct val="1000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02050" y="2769530"/>
            <a:ext cx="15232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0905" algn="l"/>
              </a:tabLst>
            </a:pPr>
            <a:r>
              <a:rPr sz="2400" spc="-7" baseline="-24305" dirty="0">
                <a:latin typeface="Times New Roman"/>
                <a:cs typeface="Times New Roman"/>
              </a:rPr>
              <a:t>4</a:t>
            </a:r>
            <a:r>
              <a:rPr sz="2400" i="1" spc="104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2400" baseline="-24305" dirty="0">
                <a:latin typeface="Times New Roman"/>
                <a:cs typeface="Times New Roman"/>
              </a:rPr>
              <a:t>4</a:t>
            </a:r>
            <a:r>
              <a:rPr sz="2400" i="1" spc="104" baseline="-24305" dirty="0">
                <a:latin typeface="Times New Roman"/>
                <a:cs typeface="Times New Roman"/>
              </a:rPr>
              <a:t>e</a:t>
            </a:r>
            <a:r>
              <a:rPr sz="900" spc="2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14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76039" y="2587752"/>
            <a:ext cx="24354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53703" y="2582328"/>
            <a:ext cx="2427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spc="75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94817" y="2386842"/>
            <a:ext cx="3593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04" baseline="-24305" dirty="0">
                <a:latin typeface="Times New Roman"/>
                <a:cs typeface="Times New Roman"/>
              </a:rPr>
              <a:t>e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spc="75" dirty="0">
                <a:latin typeface="Times New Roman"/>
                <a:cs typeface="Times New Roman"/>
              </a:rPr>
              <a:t>3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17805" y="2596219"/>
            <a:ext cx="6768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1736" dirty="0">
                <a:latin typeface="Times New Roman"/>
                <a:cs typeface="Times New Roman"/>
              </a:rPr>
              <a:t>6 </a:t>
            </a:r>
            <a:r>
              <a:rPr sz="2400" spc="-232" baseline="1736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27" baseline="-34722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6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69962" y="2594136"/>
            <a:ext cx="9031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22" baseline="-36458" dirty="0">
                <a:latin typeface="Times New Roman"/>
                <a:cs typeface="Times New Roman"/>
              </a:rPr>
              <a:t>v</a:t>
            </a:r>
            <a:r>
              <a:rPr sz="2400" baseline="-32986" dirty="0">
                <a:latin typeface="Symbol"/>
                <a:cs typeface="Symbol"/>
              </a:rPr>
              <a:t></a:t>
            </a:r>
            <a:r>
              <a:rPr sz="2400" spc="270" baseline="-32986" dirty="0">
                <a:latin typeface="Times New Roman"/>
                <a:cs typeface="Times New Roman"/>
              </a:rPr>
              <a:t> </a:t>
            </a:r>
            <a:r>
              <a:rPr sz="2400" baseline="-36458" dirty="0">
                <a:latin typeface="Symbol"/>
                <a:cs typeface="Symbol"/>
              </a:rPr>
              <a:t></a:t>
            </a:r>
            <a:r>
              <a:rPr sz="2400" baseline="-36458" dirty="0">
                <a:latin typeface="Times New Roman"/>
                <a:cs typeface="Times New Roman"/>
              </a:rPr>
              <a:t> </a:t>
            </a:r>
            <a:r>
              <a:rPr sz="2400" spc="-202" baseline="-3645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17805" y="2400685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77435" y="2761384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73589" y="3061460"/>
            <a:ext cx="12483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9005" algn="l"/>
              </a:tabLst>
            </a:pP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81891" y="3154516"/>
            <a:ext cx="12700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69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03437" y="3154516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61578" y="3072132"/>
            <a:ext cx="2345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8155" algn="l"/>
                <a:tab pos="776605" algn="l"/>
                <a:tab pos="1004569" algn="l"/>
                <a:tab pos="1692910" algn="l"/>
                <a:tab pos="1936114" algn="l"/>
              </a:tabLst>
            </a:pPr>
            <a:r>
              <a:rPr sz="1600" i="1" dirty="0">
                <a:latin typeface="Times New Roman"/>
                <a:cs typeface="Times New Roman"/>
              </a:rPr>
              <a:t>v 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e	dx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e	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54706" y="315283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99209" y="3174870"/>
            <a:ext cx="1228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9640" algn="l"/>
              </a:tabLst>
            </a:pPr>
            <a:r>
              <a:rPr sz="1600" dirty="0">
                <a:latin typeface="Times New Roman"/>
                <a:cs typeface="Times New Roman"/>
              </a:rPr>
              <a:t>2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74063" y="2993117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399209" y="2993117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81007" y="3072064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935097" y="3154516"/>
            <a:ext cx="13073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7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846781" y="3154516"/>
            <a:ext cx="131482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6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255468" y="2993116"/>
            <a:ext cx="2128369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2445">
              <a:lnSpc>
                <a:spcPts val="1019"/>
              </a:lnSpc>
              <a:tabLst>
                <a:tab pos="748665" algn="l"/>
                <a:tab pos="1436370" algn="l"/>
                <a:tab pos="1673225" algn="l"/>
              </a:tabLst>
            </a:pPr>
            <a:r>
              <a:rPr sz="2400" baseline="10416" dirty="0">
                <a:latin typeface="Times New Roman"/>
                <a:cs typeface="Times New Roman"/>
              </a:rPr>
              <a:t>3	</a:t>
            </a:r>
            <a:r>
              <a:rPr sz="900" spc="6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x	</a:t>
            </a:r>
            <a:r>
              <a:rPr sz="2400" baseline="10416" dirty="0">
                <a:latin typeface="Times New Roman"/>
                <a:cs typeface="Times New Roman"/>
              </a:rPr>
              <a:t>3	</a:t>
            </a:r>
            <a:r>
              <a:rPr sz="900" spc="6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  <a:tabLst>
                <a:tab pos="648970" algn="l"/>
                <a:tab pos="883919" algn="l"/>
                <a:tab pos="1572895" algn="l"/>
              </a:tabLst>
            </a:pPr>
            <a:r>
              <a:rPr sz="1600" i="1" dirty="0">
                <a:latin typeface="Times New Roman"/>
                <a:cs typeface="Times New Roman"/>
              </a:rPr>
              <a:t>v 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e	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43628" y="3174870"/>
            <a:ext cx="12371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6625" algn="l"/>
              </a:tabLst>
            </a:pPr>
            <a:r>
              <a:rPr sz="1600" dirty="0">
                <a:latin typeface="Times New Roman"/>
                <a:cs typeface="Times New Roman"/>
              </a:rPr>
              <a:t>2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62986" y="3152846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58996" y="3460092"/>
            <a:ext cx="6178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</a:tabLst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spc="70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x	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32173" y="3460092"/>
            <a:ext cx="643218" cy="656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r>
              <a:rPr sz="900" i="1" spc="100" dirty="0">
                <a:latin typeface="Times New Roman"/>
                <a:cs typeface="Times New Roman"/>
              </a:rPr>
              <a:t> </a:t>
            </a:r>
            <a:r>
              <a:rPr sz="2400" spc="1275" baseline="-31250" dirty="0">
                <a:latin typeface="Symbol"/>
                <a:cs typeface="Symbol"/>
              </a:rPr>
              <a:t>⎟</a:t>
            </a: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3</a:t>
            </a:r>
            <a:r>
              <a:rPr sz="900" spc="-14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 marR="114935" algn="ctr">
              <a:lnSpc>
                <a:spcPct val="100000"/>
              </a:lnSpc>
              <a:spcBef>
                <a:spcPts val="200"/>
              </a:spcBef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88273" y="3486685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⎜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16225" y="3392933"/>
            <a:ext cx="6320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2400" spc="1537" baseline="29513" dirty="0">
                <a:latin typeface="Symbol"/>
                <a:cs typeface="Symbol"/>
              </a:rPr>
              <a:t>⎛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2400" u="sng" baseline="34722" dirty="0">
                <a:latin typeface="Times New Roman"/>
                <a:cs typeface="Times New Roman"/>
              </a:rPr>
              <a:t>3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20418" y="3403061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98526" y="3574719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15650" y="3552632"/>
            <a:ext cx="13043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5285" algn="l"/>
                <a:tab pos="869315" algn="l"/>
              </a:tabLst>
            </a:pPr>
            <a:r>
              <a:rPr sz="900" i="1" dirty="0">
                <a:latin typeface="Times New Roman"/>
                <a:cs typeface="Times New Roman"/>
              </a:rPr>
              <a:t>p	</a:t>
            </a:r>
            <a:r>
              <a:rPr sz="900" dirty="0">
                <a:latin typeface="Times New Roman"/>
                <a:cs typeface="Times New Roman"/>
              </a:rPr>
              <a:t>1  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1	2   </a:t>
            </a:r>
            <a:r>
              <a:rPr sz="900" spc="-2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116" y="3471967"/>
            <a:ext cx="856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sz="2400" spc="1275" baseline="-6944" dirty="0">
                <a:latin typeface="Symbol"/>
                <a:cs typeface="Symbol"/>
              </a:rPr>
              <a:t>⎟</a:t>
            </a:r>
            <a:r>
              <a:rPr sz="1600" i="1" dirty="0">
                <a:latin typeface="Times New Roman"/>
                <a:cs typeface="Times New Roman"/>
              </a:rPr>
              <a:t>e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87680" y="3472098"/>
            <a:ext cx="22680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  <a:tab pos="1271905" algn="l"/>
                <a:tab pos="1525270" algn="l"/>
                <a:tab pos="1824355" algn="l"/>
              </a:tabLst>
            </a:pP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u 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600" i="1" spc="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u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70116" y="358594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70116" y="340319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88273" y="358594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348616" y="3486685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⎜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348616" y="358594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48616" y="340319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57913" y="3574768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54327" y="3392933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32178" y="3810553"/>
            <a:ext cx="6440394" cy="3390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52575" algn="ctr">
              <a:lnSpc>
                <a:spcPts val="1510"/>
              </a:lnSpc>
              <a:tabLst>
                <a:tab pos="940435" algn="l"/>
              </a:tabLst>
            </a:pP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-15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14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R="1612900" algn="ctr">
              <a:lnSpc>
                <a:spcPts val="670"/>
              </a:lnSpc>
              <a:tabLst>
                <a:tab pos="397510" algn="l"/>
                <a:tab pos="804545" algn="l"/>
                <a:tab pos="1486535" algn="l"/>
              </a:tabLst>
            </a:pPr>
            <a:r>
              <a:rPr sz="900" i="1" spc="-5" dirty="0">
                <a:latin typeface="Times New Roman"/>
                <a:cs typeface="Times New Roman"/>
              </a:rPr>
              <a:t>h	p	</a:t>
            </a:r>
            <a:r>
              <a:rPr sz="900" spc="-5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indent="342265">
              <a:lnSpc>
                <a:spcPct val="100000"/>
              </a:lnSpc>
              <a:spcBef>
                <a:spcPts val="919"/>
              </a:spcBef>
            </a:pPr>
            <a:r>
              <a:rPr sz="1400" spc="-10" dirty="0">
                <a:latin typeface="Times New Roman"/>
                <a:cs typeface="Times New Roman"/>
              </a:rPr>
              <a:t>Solve the equation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82" baseline="347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-209" baseline="347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-12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30"/>
              </a:spcBef>
            </a:pPr>
            <a:r>
              <a:rPr sz="1400" spc="-10" dirty="0">
                <a:latin typeface="Times New Roman"/>
                <a:cs typeface="Times New Roman"/>
              </a:rPr>
              <a:t>The ho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geneous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127" baseline="-2469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found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reduced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2578735">
              <a:lnSpc>
                <a:spcPct val="100000"/>
              </a:lnSpc>
              <a:spcBef>
                <a:spcPts val="985"/>
              </a:spcBef>
            </a:pP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82" baseline="347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-225" baseline="347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L="2559685">
              <a:lnSpc>
                <a:spcPct val="100000"/>
              </a:lnSpc>
              <a:spcBef>
                <a:spcPts val="944"/>
              </a:spcBef>
            </a:pPr>
            <a:r>
              <a:rPr sz="1600" i="1" spc="95" dirty="0">
                <a:latin typeface="Times New Roman"/>
                <a:cs typeface="Times New Roman"/>
              </a:rPr>
              <a:t>D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2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4698" y="753133"/>
            <a:ext cx="1134035" cy="620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2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73025" algn="ctr">
              <a:lnSpc>
                <a:spcPct val="100000"/>
              </a:lnSpc>
              <a:spcBef>
                <a:spcPts val="980"/>
              </a:spcBef>
            </a:pPr>
            <a:r>
              <a:rPr sz="1600" i="1" spc="-229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2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178" y="1015429"/>
            <a:ext cx="11325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roots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178" y="1268548"/>
            <a:ext cx="127298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178" y="1503992"/>
            <a:ext cx="4574988" cy="95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800" marR="5080" indent="-95250">
              <a:lnSpc>
                <a:spcPct val="57399"/>
              </a:lnSpc>
              <a:tabLst>
                <a:tab pos="2717800" algn="l"/>
                <a:tab pos="2996565" algn="l"/>
                <a:tab pos="3655695" algn="l"/>
              </a:tabLst>
            </a:pPr>
            <a:r>
              <a:rPr sz="1600" i="1" dirty="0">
                <a:latin typeface="Times New Roman"/>
                <a:cs typeface="Times New Roman"/>
              </a:rPr>
              <a:t>y	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13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900" i="1" dirty="0">
                <a:latin typeface="Times New Roman"/>
                <a:cs typeface="Times New Roman"/>
              </a:rPr>
              <a:t>h		</a:t>
            </a:r>
            <a:r>
              <a:rPr sz="900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510"/>
              </a:lnSpc>
            </a:pPr>
            <a:r>
              <a:rPr sz="1400" spc="-10" dirty="0">
                <a:latin typeface="Times New Roman"/>
                <a:cs typeface="Times New Roman"/>
              </a:rPr>
              <a:t>From that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have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u</a:t>
            </a:r>
            <a:r>
              <a:rPr sz="1600" i="1" spc="10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05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spc="-22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u </a:t>
            </a:r>
            <a:r>
              <a:rPr sz="1600" i="1" spc="-12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spc="22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495425">
              <a:lnSpc>
                <a:spcPts val="670"/>
              </a:lnSpc>
              <a:tabLst>
                <a:tab pos="2812415" algn="l"/>
              </a:tabLst>
            </a:pPr>
            <a:r>
              <a:rPr sz="900" spc="-5" dirty="0">
                <a:latin typeface="Times New Roman"/>
                <a:cs typeface="Times New Roman"/>
              </a:rPr>
              <a:t>1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97748" y="1243030"/>
            <a:ext cx="1629335" cy="21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0" marR="5080" indent="-95250">
              <a:lnSpc>
                <a:spcPct val="57399"/>
              </a:lnSpc>
              <a:tabLst>
                <a:tab pos="234315" algn="l"/>
                <a:tab pos="582295" algn="l"/>
                <a:tab pos="1066165" algn="l"/>
              </a:tabLst>
            </a:pPr>
            <a:r>
              <a:rPr sz="1600" i="1" dirty="0">
                <a:latin typeface="Times New Roman"/>
                <a:cs typeface="Times New Roman"/>
              </a:rPr>
              <a:t>y	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 </a:t>
            </a:r>
            <a:r>
              <a:rPr sz="1600" i="1" spc="-14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)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900" i="1" dirty="0">
                <a:latin typeface="Times New Roman"/>
                <a:cs typeface="Times New Roman"/>
              </a:rPr>
              <a:t>h		</a:t>
            </a:r>
            <a:r>
              <a:rPr sz="900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13876" y="2218668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41145" y="2218668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98042" y="2303984"/>
            <a:ext cx="25541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72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r>
              <a:rPr sz="1350" i="1" spc="-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Symbol"/>
                <a:cs typeface="Symbol"/>
              </a:rPr>
              <a:t>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1175" y="2215530"/>
            <a:ext cx="213659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14773" y="2676574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93633" y="2676574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32105" y="2215530"/>
            <a:ext cx="74855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0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marR="18415" algn="ctr">
              <a:lnSpc>
                <a:spcPct val="100000"/>
              </a:lnSpc>
              <a:spcBef>
                <a:spcPts val="1300"/>
              </a:spcBef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3232" y="2314741"/>
            <a:ext cx="392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1458" y="2881760"/>
            <a:ext cx="35941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5705" algn="l"/>
              </a:tabLst>
            </a:pPr>
            <a:r>
              <a:rPr sz="2400" i="1" spc="22" baseline="-34722" dirty="0">
                <a:latin typeface="Times New Roman"/>
                <a:cs typeface="Times New Roman"/>
              </a:rPr>
              <a:t>v</a:t>
            </a:r>
            <a:r>
              <a:rPr sz="2400" baseline="-31250" dirty="0">
                <a:latin typeface="Symbol"/>
                <a:cs typeface="Symbol"/>
              </a:rPr>
              <a:t></a:t>
            </a:r>
            <a:r>
              <a:rPr sz="2400" spc="15" baseline="-3125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2400" i="1" u="sng" spc="-225" baseline="1736" dirty="0">
                <a:latin typeface="Times New Roman"/>
                <a:cs typeface="Times New Roman"/>
              </a:rPr>
              <a:t> </a:t>
            </a:r>
            <a:r>
              <a:rPr sz="2400" i="1" u="sng" baseline="1736" dirty="0">
                <a:latin typeface="Times New Roman"/>
                <a:cs typeface="Times New Roman"/>
              </a:rPr>
              <a:t>e </a:t>
            </a:r>
            <a:r>
              <a:rPr sz="2400" i="1" u="sng" spc="142" baseline="1736" dirty="0">
                <a:latin typeface="Times New Roman"/>
                <a:cs typeface="Times New Roman"/>
              </a:rPr>
              <a:t> </a:t>
            </a:r>
            <a:r>
              <a:rPr sz="2400" u="sng" baseline="1736" dirty="0">
                <a:latin typeface="Times New Roman"/>
                <a:cs typeface="Times New Roman"/>
              </a:rPr>
              <a:t>ln(</a:t>
            </a:r>
            <a:r>
              <a:rPr sz="2400" u="sng" spc="-457" baseline="1736" dirty="0">
                <a:latin typeface="Times New Roman"/>
                <a:cs typeface="Times New Roman"/>
              </a:rPr>
              <a:t> </a:t>
            </a:r>
            <a:r>
              <a:rPr sz="2400" i="1" u="sng" spc="52" baseline="1736" dirty="0">
                <a:latin typeface="Times New Roman"/>
                <a:cs typeface="Times New Roman"/>
              </a:rPr>
              <a:t>x</a:t>
            </a:r>
            <a:r>
              <a:rPr sz="2400" u="sng" baseline="1736" dirty="0">
                <a:latin typeface="Times New Roman"/>
                <a:cs typeface="Times New Roman"/>
              </a:rPr>
              <a:t>) 	</a:t>
            </a:r>
            <a:r>
              <a:rPr sz="2400" i="1" u="sng" baseline="1736" dirty="0">
                <a:latin typeface="Times New Roman"/>
                <a:cs typeface="Times New Roman"/>
              </a:rPr>
              <a:t>e </a:t>
            </a:r>
            <a:r>
              <a:rPr sz="2400" i="1" u="sng" spc="217" baseline="1736" dirty="0">
                <a:latin typeface="Times New Roman"/>
                <a:cs typeface="Times New Roman"/>
              </a:rPr>
              <a:t> </a:t>
            </a:r>
            <a:r>
              <a:rPr sz="2400" i="1" spc="30" baseline="1736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3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ln(</a:t>
            </a:r>
            <a:r>
              <a:rPr sz="1600" u="sng" spc="-305" dirty="0">
                <a:latin typeface="Times New Roman"/>
                <a:cs typeface="Times New Roman"/>
              </a:rPr>
              <a:t> </a:t>
            </a:r>
            <a:r>
              <a:rPr sz="1600" i="1" u="sng" spc="35" dirty="0">
                <a:latin typeface="Times New Roman"/>
                <a:cs typeface="Times New Roman"/>
              </a:rPr>
              <a:t>x</a:t>
            </a:r>
            <a:r>
              <a:rPr sz="1600" u="sng" spc="20" dirty="0">
                <a:latin typeface="Times New Roman"/>
                <a:cs typeface="Times New Roman"/>
              </a:rPr>
              <a:t>)</a:t>
            </a:r>
            <a:r>
              <a:rPr sz="1600" i="1" u="sng" dirty="0">
                <a:latin typeface="Times New Roman"/>
                <a:cs typeface="Times New Roman"/>
              </a:rPr>
              <a:t>e  </a:t>
            </a:r>
            <a:r>
              <a:rPr sz="1600" i="1" u="sng" spc="60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ln( </a:t>
            </a:r>
            <a:r>
              <a:rPr sz="2400" spc="75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)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3126" y="3056083"/>
            <a:ext cx="463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buFont typeface="Symbol"/>
              <a:buChar char=""/>
              <a:tabLst>
                <a:tab pos="159385" algn="l"/>
              </a:tabLst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42372" y="2868922"/>
            <a:ext cx="22613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7085" algn="l"/>
                <a:tab pos="1786255" algn="l"/>
              </a:tabLst>
            </a:pPr>
            <a:r>
              <a:rPr sz="1350" i="1" baseline="3086" dirty="0">
                <a:latin typeface="Times New Roman"/>
                <a:cs typeface="Times New Roman"/>
              </a:rPr>
              <a:t>x	x	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14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74287" y="3056084"/>
            <a:ext cx="551329" cy="713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315" indent="-146685">
              <a:lnSpc>
                <a:spcPct val="100000"/>
              </a:lnSpc>
              <a:buFont typeface="Symbol"/>
              <a:buChar char=""/>
              <a:tabLst>
                <a:tab pos="234950" algn="l"/>
              </a:tabLst>
            </a:pPr>
            <a:r>
              <a:rPr sz="2400" i="1" spc="104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0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4722" y="3046766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33981" y="2968250"/>
            <a:ext cx="135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3812" y="2673469"/>
            <a:ext cx="213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39875" y="3287930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69166" y="3287930"/>
            <a:ext cx="0" cy="356746"/>
          </a:xfrm>
          <a:custGeom>
            <a:avLst/>
            <a:gdLst/>
            <a:ahLst/>
            <a:cxnLst/>
            <a:rect l="l" t="t" r="r" b="b"/>
            <a:pathLst>
              <a:path h="556260">
                <a:moveTo>
                  <a:pt x="0" y="0"/>
                </a:moveTo>
                <a:lnTo>
                  <a:pt x="0" y="55626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459820" y="3579606"/>
            <a:ext cx="6402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9976" y="3491035"/>
            <a:ext cx="3702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6495" algn="l"/>
              </a:tabLst>
            </a:pPr>
            <a:r>
              <a:rPr sz="2400" baseline="-31250" dirty="0">
                <a:latin typeface="Symbol"/>
                <a:cs typeface="Symbol"/>
              </a:rPr>
              <a:t></a:t>
            </a:r>
            <a:r>
              <a:rPr sz="2400" spc="270" baseline="-3125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2400" i="1" u="sng" spc="-75" baseline="1736" dirty="0">
                <a:latin typeface="Times New Roman"/>
                <a:cs typeface="Times New Roman"/>
              </a:rPr>
              <a:t> </a:t>
            </a:r>
            <a:r>
              <a:rPr sz="2400" i="1" u="sng" baseline="1736" dirty="0">
                <a:latin typeface="Times New Roman"/>
                <a:cs typeface="Times New Roman"/>
              </a:rPr>
              <a:t>xe </a:t>
            </a:r>
            <a:r>
              <a:rPr sz="2400" i="1" u="sng" spc="277" baseline="1736" dirty="0">
                <a:latin typeface="Times New Roman"/>
                <a:cs typeface="Times New Roman"/>
              </a:rPr>
              <a:t> </a:t>
            </a:r>
            <a:r>
              <a:rPr sz="2400" u="sng" baseline="1736" dirty="0">
                <a:latin typeface="Symbol"/>
                <a:cs typeface="Symbol"/>
              </a:rPr>
              <a:t></a:t>
            </a:r>
            <a:r>
              <a:rPr sz="2400" u="sng" spc="-157" baseline="1736" dirty="0">
                <a:latin typeface="Times New Roman"/>
                <a:cs typeface="Times New Roman"/>
              </a:rPr>
              <a:t> </a:t>
            </a:r>
            <a:r>
              <a:rPr sz="2400" i="1" u="sng" baseline="1736" dirty="0">
                <a:latin typeface="Times New Roman"/>
                <a:cs typeface="Times New Roman"/>
              </a:rPr>
              <a:t>e 	e </a:t>
            </a:r>
            <a:r>
              <a:rPr sz="2400" i="1" u="sng" spc="142" baseline="1736" dirty="0">
                <a:latin typeface="Times New Roman"/>
                <a:cs typeface="Times New Roman"/>
              </a:rPr>
              <a:t> </a:t>
            </a:r>
            <a:r>
              <a:rPr sz="2400" u="sng" baseline="1736" dirty="0">
                <a:latin typeface="Times New Roman"/>
                <a:cs typeface="Times New Roman"/>
              </a:rPr>
              <a:t>ln(</a:t>
            </a:r>
            <a:r>
              <a:rPr sz="2400" u="sng" spc="-457" baseline="1736" dirty="0">
                <a:latin typeface="Times New Roman"/>
                <a:cs typeface="Times New Roman"/>
              </a:rPr>
              <a:t> </a:t>
            </a:r>
            <a:r>
              <a:rPr sz="2400" i="1" u="sng" spc="60" baseline="1736" dirty="0">
                <a:latin typeface="Times New Roman"/>
                <a:cs typeface="Times New Roman"/>
              </a:rPr>
              <a:t>x</a:t>
            </a:r>
            <a:r>
              <a:rPr sz="2400" u="sng" baseline="1736" dirty="0">
                <a:latin typeface="Times New Roman"/>
                <a:cs typeface="Times New Roman"/>
              </a:rPr>
              <a:t>)</a:t>
            </a:r>
            <a:r>
              <a:rPr sz="2400" baseline="1736" dirty="0">
                <a:latin typeface="Times New Roman"/>
                <a:cs typeface="Times New Roman"/>
              </a:rPr>
              <a:t> </a:t>
            </a:r>
            <a:r>
              <a:rPr sz="2400" spc="-202" baseline="1736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25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x</a:t>
            </a:r>
            <a:r>
              <a:rPr sz="1600" i="1" u="sng" spc="-19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ln(</a:t>
            </a:r>
            <a:r>
              <a:rPr sz="1600" u="sng" spc="-300" dirty="0">
                <a:latin typeface="Times New Roman"/>
                <a:cs typeface="Times New Roman"/>
              </a:rPr>
              <a:t> </a:t>
            </a:r>
            <a:r>
              <a:rPr sz="1600" i="1" u="sng" spc="40" dirty="0">
                <a:latin typeface="Times New Roman"/>
                <a:cs typeface="Times New Roman"/>
              </a:rPr>
              <a:t>x</a:t>
            </a:r>
            <a:r>
              <a:rPr sz="1600" u="sng" spc="10" dirty="0">
                <a:latin typeface="Times New Roman"/>
                <a:cs typeface="Times New Roman"/>
              </a:rPr>
              <a:t>)</a:t>
            </a:r>
            <a:r>
              <a:rPr sz="1600" i="1" u="sng" dirty="0">
                <a:latin typeface="Times New Roman"/>
                <a:cs typeface="Times New Roman"/>
              </a:rPr>
              <a:t>e  </a:t>
            </a:r>
            <a:r>
              <a:rPr sz="1600" i="1" u="sng" spc="60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3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</a:t>
            </a:r>
            <a:endParaRPr sz="2400" baseline="-34722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5876" y="3297597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67006" y="3667439"/>
            <a:ext cx="4639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buFont typeface="Symbol"/>
              <a:buChar char=""/>
              <a:tabLst>
                <a:tab pos="159385" algn="l"/>
              </a:tabLst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14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86718" y="3480278"/>
            <a:ext cx="266998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9095" algn="l"/>
                <a:tab pos="747395" algn="l"/>
                <a:tab pos="2134235" algn="l"/>
              </a:tabLst>
            </a:pPr>
            <a:r>
              <a:rPr sz="1350" i="1" baseline="3086" dirty="0">
                <a:latin typeface="Times New Roman"/>
                <a:cs typeface="Times New Roman"/>
              </a:rPr>
              <a:t>x	x	x	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63281" y="3667439"/>
            <a:ext cx="4624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buFont typeface="Symbol"/>
              <a:buChar char=""/>
              <a:tabLst>
                <a:tab pos="159385" algn="l"/>
              </a:tabLst>
            </a:pPr>
            <a:r>
              <a:rPr sz="2400" i="1" spc="112" baseline="-24305" dirty="0">
                <a:latin typeface="Times New Roman"/>
                <a:cs typeface="Times New Roman"/>
              </a:rPr>
              <a:t>e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61504" y="3579606"/>
            <a:ext cx="2046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1219" y="3904006"/>
            <a:ext cx="2462306" cy="779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9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127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Symbol"/>
                <a:cs typeface="Symbol"/>
              </a:rPr>
              <a:t>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22" baseline="-1262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9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04216" y="4622552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19392" y="0"/>
                </a:lnTo>
                <a:lnTo>
                  <a:pt x="101523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57768" y="4622552"/>
            <a:ext cx="241299" cy="0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497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657872" y="4540533"/>
            <a:ext cx="13036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47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96187" y="4461242"/>
            <a:ext cx="311747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  <a:tabLst>
                <a:tab pos="1009015" algn="l"/>
                <a:tab pos="1917064" algn="l"/>
                <a:tab pos="238506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du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dx</a:t>
            </a:r>
            <a:r>
              <a:rPr sz="2400" i="1" spc="-97" baseline="34722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dv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v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  <a:p>
            <a:pPr marL="497205">
              <a:lnSpc>
                <a:spcPts val="158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65240" y="4448371"/>
            <a:ext cx="218888" cy="620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35" baseline="-24305" dirty="0">
                <a:latin typeface="Times New Roman"/>
                <a:cs typeface="Times New Roman"/>
              </a:rPr>
              <a:t>x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48260">
              <a:lnSpc>
                <a:spcPct val="100000"/>
              </a:lnSpc>
              <a:spcBef>
                <a:spcPts val="1030"/>
              </a:spcBef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71164" y="503843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76512" y="503843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43138" y="503843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48487" y="5038430"/>
            <a:ext cx="197971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17348" y="0"/>
                </a:lnTo>
                <a:lnTo>
                  <a:pt x="90157" y="0"/>
                </a:lnTo>
                <a:lnTo>
                  <a:pt x="16810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7437" y="5038430"/>
            <a:ext cx="138206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61548" y="4955544"/>
            <a:ext cx="4923118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0740" algn="l"/>
                <a:tab pos="1779905" algn="l"/>
                <a:tab pos="2077720" algn="l"/>
                <a:tab pos="3026410" algn="l"/>
                <a:tab pos="3881120" algn="l"/>
              </a:tabLst>
            </a:pP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229" dirty="0">
                <a:latin typeface="Symbol"/>
                <a:cs typeface="Symbol"/>
              </a:rPr>
              <a:t>⎜</a:t>
            </a:r>
            <a:r>
              <a:rPr sz="2400" spc="1267" baseline="-19097" dirty="0">
                <a:latin typeface="Symbol"/>
                <a:cs typeface="Symbol"/>
              </a:rPr>
              <a:t>⎜</a:t>
            </a:r>
            <a:r>
              <a:rPr sz="2400" baseline="-19097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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2400" spc="345" baseline="-19097" dirty="0">
                <a:latin typeface="Symbol"/>
                <a:cs typeface="Symbol"/>
              </a:rPr>
              <a:t>⎟</a:t>
            </a:r>
            <a:r>
              <a:rPr sz="1600" spc="844" dirty="0">
                <a:latin typeface="Symbol"/>
                <a:cs typeface="Symbol"/>
              </a:rPr>
              <a:t>⎟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229" dirty="0">
                <a:latin typeface="Symbol"/>
                <a:cs typeface="Symbol"/>
              </a:rPr>
              <a:t>⎜</a:t>
            </a:r>
            <a:r>
              <a:rPr sz="2400" spc="1267" baseline="-19097" dirty="0">
                <a:latin typeface="Symbol"/>
                <a:cs typeface="Symbol"/>
              </a:rPr>
              <a:t>⎜</a:t>
            </a:r>
            <a:r>
              <a:rPr sz="2400" baseline="-19097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240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67" baseline="-19097" dirty="0">
                <a:latin typeface="Symbol"/>
                <a:cs typeface="Symbol"/>
              </a:rPr>
              <a:t>⎟</a:t>
            </a:r>
            <a:endParaRPr sz="2400" baseline="-19097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462955" y="508472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55897" y="4872075"/>
            <a:ext cx="52891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	</a:t>
            </a:r>
            <a:r>
              <a:rPr sz="2400" spc="1267" baseline="1736" dirty="0">
                <a:latin typeface="Symbol"/>
                <a:cs typeface="Symbol"/>
              </a:rPr>
              <a:t>⎞</a:t>
            </a:r>
            <a:endParaRPr sz="2400" baseline="1736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05395" y="5058898"/>
            <a:ext cx="3376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67" baseline="-12152" dirty="0">
                <a:latin typeface="Symbol"/>
                <a:cs typeface="Symbol"/>
              </a:rPr>
              <a:t>⎝</a:t>
            </a:r>
            <a:r>
              <a:rPr sz="2400" spc="1267" baseline="-12152" dirty="0">
                <a:latin typeface="Times New Roman"/>
                <a:cs typeface="Times New Roman"/>
              </a:rPr>
              <a:t> </a:t>
            </a:r>
            <a:r>
              <a:rPr sz="2400" spc="-232" baseline="-1215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22267" y="4864249"/>
            <a:ext cx="12475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763270" algn="l"/>
              </a:tabLst>
            </a:pPr>
            <a:r>
              <a:rPr sz="1600" spc="-10" dirty="0">
                <a:latin typeface="Times New Roman"/>
                <a:cs typeface="Times New Roman"/>
              </a:rPr>
              <a:t>1	</a:t>
            </a:r>
            <a:r>
              <a:rPr sz="2400" spc="1267" baseline="1736" dirty="0">
                <a:latin typeface="Symbol"/>
                <a:cs typeface="Symbol"/>
              </a:rPr>
              <a:t>⎞</a:t>
            </a:r>
            <a:r>
              <a:rPr sz="2400" spc="1267" baseline="1736" dirty="0">
                <a:latin typeface="Times New Roman"/>
                <a:cs typeface="Times New Roman"/>
              </a:rPr>
              <a:t>	</a:t>
            </a: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7" baseline="1736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41980" y="5084714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33436" y="5058898"/>
            <a:ext cx="3376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67" baseline="-12152" dirty="0">
                <a:latin typeface="Symbol"/>
                <a:cs typeface="Symbol"/>
              </a:rPr>
              <a:t>⎝</a:t>
            </a:r>
            <a:r>
              <a:rPr sz="2400" spc="1267" baseline="-12152" dirty="0">
                <a:latin typeface="Times New Roman"/>
                <a:cs typeface="Times New Roman"/>
              </a:rPr>
              <a:t> </a:t>
            </a:r>
            <a:r>
              <a:rPr sz="2400" spc="-232" baseline="-1215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33436" y="4864249"/>
            <a:ext cx="36456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7" baseline="1736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26924" y="5058898"/>
            <a:ext cx="5446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9410" algn="l"/>
              </a:tabLst>
            </a:pPr>
            <a:r>
              <a:rPr sz="1600" spc="-10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83938" y="4864249"/>
            <a:ext cx="2196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42" baseline="-24305" dirty="0">
                <a:latin typeface="Times New Roman"/>
                <a:cs typeface="Times New Roman"/>
              </a:rPr>
              <a:t>x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47067" y="5058898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345167" y="5494382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18733" y="5494382"/>
            <a:ext cx="241299" cy="0"/>
          </a:xfrm>
          <a:custGeom>
            <a:avLst/>
            <a:gdLst/>
            <a:ahLst/>
            <a:cxnLst/>
            <a:rect l="l" t="t" r="r" b="b"/>
            <a:pathLst>
              <a:path w="205105">
                <a:moveTo>
                  <a:pt x="0" y="0"/>
                </a:moveTo>
                <a:lnTo>
                  <a:pt x="2049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26540" y="5494382"/>
            <a:ext cx="241299" cy="0"/>
          </a:xfrm>
          <a:custGeom>
            <a:avLst/>
            <a:gdLst/>
            <a:ahLst/>
            <a:cxnLst/>
            <a:rect l="l" t="t" r="r" b="b"/>
            <a:pathLst>
              <a:path w="205104">
                <a:moveTo>
                  <a:pt x="0" y="0"/>
                </a:moveTo>
                <a:lnTo>
                  <a:pt x="2049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99878" y="5494382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663739" y="5414194"/>
            <a:ext cx="50127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68085" y="5514849"/>
            <a:ext cx="12311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8955" algn="l"/>
                <a:tab pos="931544" algn="l"/>
              </a:tabLst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2400" spc="1267" baseline="-12152" dirty="0">
                <a:latin typeface="Symbol"/>
                <a:cs typeface="Symbol"/>
              </a:rPr>
              <a:t>⎠</a:t>
            </a:r>
            <a:r>
              <a:rPr sz="2400" baseline="-12152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89415" y="5327994"/>
            <a:ext cx="2180664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>
              <a:lnSpc>
                <a:spcPts val="1460"/>
              </a:lnSpc>
              <a:tabLst>
                <a:tab pos="1233170" algn="l"/>
                <a:tab pos="1750060" algn="l"/>
              </a:tabLst>
            </a:pP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0" baseline="1736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x 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  <a:tabLst>
                <a:tab pos="624205" algn="l"/>
                <a:tab pos="1445895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</a:t>
            </a:r>
            <a:r>
              <a:rPr sz="1600" spc="229" dirty="0">
                <a:latin typeface="Symbol"/>
                <a:cs typeface="Symbol"/>
              </a:rPr>
              <a:t>⎜</a:t>
            </a:r>
            <a:r>
              <a:rPr sz="2400" spc="1267" baseline="-19097" dirty="0">
                <a:latin typeface="Symbol"/>
                <a:cs typeface="Symbol"/>
              </a:rPr>
              <a:t>⎜</a:t>
            </a:r>
            <a:r>
              <a:rPr sz="2400" baseline="-19097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67" baseline="-19097" dirty="0">
                <a:latin typeface="Symbol"/>
                <a:cs typeface="Symbol"/>
              </a:rPr>
              <a:t>⎟</a:t>
            </a:r>
            <a:r>
              <a:rPr sz="2400" spc="-67" baseline="-19097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06647" y="5514849"/>
            <a:ext cx="3376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267" baseline="-12152" dirty="0">
                <a:latin typeface="Symbol"/>
                <a:cs typeface="Symbol"/>
              </a:rPr>
              <a:t>⎝</a:t>
            </a:r>
            <a:r>
              <a:rPr sz="2400" spc="1267" baseline="-12152" dirty="0">
                <a:latin typeface="Times New Roman"/>
                <a:cs typeface="Times New Roman"/>
              </a:rPr>
              <a:t> </a:t>
            </a:r>
            <a:r>
              <a:rPr sz="2400" spc="-240" baseline="-1215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55065" y="5320201"/>
            <a:ext cx="57075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sz="900" dirty="0">
                <a:latin typeface="Times New Roman"/>
                <a:cs typeface="Times New Roman"/>
              </a:rPr>
              <a:t>2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447243" y="5320201"/>
            <a:ext cx="25026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 </a:t>
            </a:r>
            <a:r>
              <a:rPr sz="900" spc="-45" dirty="0">
                <a:latin typeface="Times New Roman"/>
                <a:cs typeface="Times New Roman"/>
              </a:rPr>
              <a:t> </a:t>
            </a:r>
            <a:r>
              <a:rPr sz="2400" spc="1267" baseline="-24305" dirty="0">
                <a:latin typeface="Symbol"/>
                <a:cs typeface="Symbol"/>
              </a:rPr>
              <a:t>⎞</a:t>
            </a:r>
            <a:endParaRPr sz="2400" baseline="-24305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73736" y="5320201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05790" y="5333071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" indent="-170815">
              <a:lnSpc>
                <a:spcPct val="100000"/>
              </a:lnSpc>
              <a:buFont typeface="Symbol"/>
              <a:buChar char=""/>
              <a:tabLst>
                <a:tab pos="1841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745670"/>
            <a:ext cx="212911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particular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7367" y="1020017"/>
            <a:ext cx="4893982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40" dirty="0">
                <a:latin typeface="Times New Roman"/>
                <a:cs typeface="Times New Roman"/>
              </a:rPr>
              <a:t>y</a:t>
            </a:r>
            <a:r>
              <a:rPr sz="1350" i="1" spc="-7" baseline="-24691" dirty="0">
                <a:latin typeface="Times New Roman"/>
                <a:cs typeface="Times New Roman"/>
              </a:rPr>
              <a:t>p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157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-95" dirty="0">
                <a:latin typeface="Times New Roman"/>
                <a:cs typeface="Times New Roman"/>
              </a:rPr>
              <a:t>v</a:t>
            </a:r>
            <a:r>
              <a:rPr sz="1350" spc="-60" baseline="-24691" dirty="0">
                <a:latin typeface="Times New Roman"/>
                <a:cs typeface="Times New Roman"/>
              </a:rPr>
              <a:t>1</a:t>
            </a:r>
            <a:r>
              <a:rPr sz="1600" i="1" spc="-65" dirty="0">
                <a:latin typeface="Times New Roman"/>
                <a:cs typeface="Times New Roman"/>
              </a:rPr>
              <a:t>u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-89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v</a:t>
            </a:r>
            <a:r>
              <a:rPr sz="1350" spc="37" baseline="-24691" dirty="0">
                <a:latin typeface="Times New Roman"/>
                <a:cs typeface="Times New Roman"/>
              </a:rPr>
              <a:t>2</a:t>
            </a:r>
            <a:r>
              <a:rPr sz="1600" i="1" spc="30" dirty="0">
                <a:latin typeface="Times New Roman"/>
                <a:cs typeface="Times New Roman"/>
              </a:rPr>
              <a:t>u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-13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Symbol"/>
                <a:cs typeface="Symbol"/>
              </a:rPr>
              <a:t>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x</a:t>
            </a:r>
            <a:r>
              <a:rPr sz="2050" spc="-165" dirty="0">
                <a:latin typeface="Symbol"/>
                <a:cs typeface="Symbol"/>
              </a:rPr>
              <a:t></a:t>
            </a:r>
            <a:r>
              <a:rPr sz="1600" i="1" spc="-10" dirty="0">
                <a:latin typeface="Times New Roman"/>
                <a:cs typeface="Times New Roman"/>
              </a:rPr>
              <a:t>xe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Symbol"/>
                <a:cs typeface="Symbol"/>
              </a:rPr>
              <a:t>⎜</a:t>
            </a:r>
            <a:r>
              <a:rPr sz="2400" spc="1267" baseline="-19097" dirty="0">
                <a:latin typeface="Symbol"/>
                <a:cs typeface="Symbol"/>
              </a:rPr>
              <a:t>⎜</a:t>
            </a:r>
            <a:r>
              <a:rPr sz="2400" baseline="-19097" dirty="0">
                <a:latin typeface="Times New Roman"/>
                <a:cs typeface="Times New Roman"/>
              </a:rPr>
              <a:t> </a:t>
            </a:r>
            <a:r>
              <a:rPr sz="2400" spc="-232" baseline="-19097" dirty="0">
                <a:latin typeface="Times New Roman"/>
                <a:cs typeface="Times New Roman"/>
              </a:rPr>
              <a:t> </a:t>
            </a:r>
            <a:r>
              <a:rPr sz="2400" spc="-15" baseline="-43402" dirty="0">
                <a:latin typeface="Times New Roman"/>
                <a:cs typeface="Times New Roman"/>
              </a:rPr>
              <a:t>4</a:t>
            </a:r>
            <a:r>
              <a:rPr sz="2400" baseline="-43402" dirty="0">
                <a:latin typeface="Times New Roman"/>
                <a:cs typeface="Times New Roman"/>
              </a:rPr>
              <a:t> </a:t>
            </a:r>
            <a:r>
              <a:rPr sz="2400" spc="-97" baseline="-4340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2400" spc="-15" baseline="-43402" dirty="0">
                <a:latin typeface="Times New Roman"/>
                <a:cs typeface="Times New Roman"/>
              </a:rPr>
              <a:t>2</a:t>
            </a:r>
            <a:r>
              <a:rPr sz="2400" baseline="-43402" dirty="0">
                <a:latin typeface="Times New Roman"/>
                <a:cs typeface="Times New Roman"/>
              </a:rPr>
              <a:t> </a:t>
            </a:r>
            <a:r>
              <a:rPr sz="2400" spc="-254" baseline="-4340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75" baseline="-19097" dirty="0">
                <a:latin typeface="Symbol"/>
                <a:cs typeface="Symbol"/>
              </a:rPr>
              <a:t>⎟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8739" y="1039245"/>
            <a:ext cx="896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0786" y="1039245"/>
            <a:ext cx="896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2628" y="965915"/>
            <a:ext cx="8695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9115" algn="l"/>
                <a:tab pos="725805" algn="l"/>
              </a:tabLst>
            </a:pP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0" baseline="1736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x </a:t>
            </a:r>
            <a:r>
              <a:rPr sz="1600" i="1" u="sng" spc="-4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u="sng" spc="-10" dirty="0">
                <a:latin typeface="Times New Roman"/>
                <a:cs typeface="Times New Roman"/>
              </a:rPr>
              <a:t>x </a:t>
            </a:r>
            <a:r>
              <a:rPr sz="1600" i="1" u="sng" dirty="0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1629" y="117856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1629" y="965915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82629" y="1178562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23366" y="958122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0076" y="958122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20266" y="1580434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33857" y="1580434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34060" y="1419124"/>
            <a:ext cx="3705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25955" algn="l"/>
                <a:tab pos="2532380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82" baseline="43209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-11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75" baseline="43209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44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x</a:t>
            </a:r>
            <a:r>
              <a:rPr sz="2400" i="1" baseline="34722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x</a:t>
            </a:r>
            <a:r>
              <a:rPr sz="2400" i="1" baseline="34722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-12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84356" y="1600910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70826" y="1600910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49671" y="1406254"/>
            <a:ext cx="811306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</a:tabLst>
            </a:pPr>
            <a:r>
              <a:rPr sz="900" dirty="0">
                <a:latin typeface="Times New Roman"/>
                <a:cs typeface="Times New Roman"/>
              </a:rPr>
              <a:t>2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39875" y="197872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53696" y="1978720"/>
            <a:ext cx="349624" cy="0"/>
          </a:xfrm>
          <a:custGeom>
            <a:avLst/>
            <a:gdLst/>
            <a:ahLst/>
            <a:cxnLst/>
            <a:rect l="l" t="t" r="r" b="b"/>
            <a:pathLst>
              <a:path w="29718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26031" y="1885663"/>
            <a:ext cx="213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03616" y="1817409"/>
            <a:ext cx="1201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 </a:t>
            </a:r>
            <a:r>
              <a:rPr sz="1350" i="1" spc="-104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2400" spc="44" baseline="34722" dirty="0">
                <a:latin typeface="Times New Roman"/>
                <a:cs typeface="Times New Roman"/>
              </a:rPr>
              <a:t>3</a:t>
            </a:r>
            <a:r>
              <a:rPr sz="2400" i="1" spc="-15" baseline="34722" dirty="0">
                <a:latin typeface="Times New Roman"/>
                <a:cs typeface="Times New Roman"/>
              </a:rPr>
              <a:t>x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34030" y="1817409"/>
            <a:ext cx="3496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217" baseline="-34722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57059" y="199919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89345" y="199919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90664" y="180453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68310" y="180453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193" y="2195673"/>
            <a:ext cx="209101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plete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25875" y="2573460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39695" y="2573460"/>
            <a:ext cx="349624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135744" y="2480403"/>
            <a:ext cx="896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31032" y="2480403"/>
            <a:ext cx="147245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8485" algn="l"/>
                <a:tab pos="1187450" algn="l"/>
              </a:tabLst>
            </a:pPr>
            <a:r>
              <a:rPr sz="900" i="1" dirty="0">
                <a:latin typeface="Times New Roman"/>
                <a:cs typeface="Times New Roman"/>
              </a:rPr>
              <a:t>x	x 	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7098" y="2491193"/>
            <a:ext cx="39198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6476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h </a:t>
            </a:r>
            <a:r>
              <a:rPr sz="1350" i="1" spc="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i="1" baseline="-24691" dirty="0">
                <a:latin typeface="Times New Roman"/>
                <a:cs typeface="Times New Roman"/>
              </a:rPr>
              <a:t>p  </a:t>
            </a:r>
            <a:r>
              <a:rPr sz="1350" i="1" spc="-17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8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217" baseline="-24691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xe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C</a:t>
            </a:r>
            <a:r>
              <a:rPr sz="1350" spc="82" baseline="-24691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12030" y="2493272"/>
            <a:ext cx="135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28295" y="2412149"/>
            <a:ext cx="262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3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33301" y="2412149"/>
            <a:ext cx="135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42954" y="2593936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75240" y="2593936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76664" y="239927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54310" y="239927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2224" y="3186519"/>
            <a:ext cx="603623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Unde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e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mined </a:t>
            </a:r>
            <a:r>
              <a:rPr sz="1600" b="1" i="1" u="heavy" spc="-10" dirty="0">
                <a:latin typeface="Times New Roman"/>
                <a:cs typeface="Times New Roman"/>
              </a:rPr>
              <a:t>C</a:t>
            </a:r>
            <a:r>
              <a:rPr sz="1600" b="1" i="1" u="heavy" dirty="0">
                <a:latin typeface="Times New Roman"/>
                <a:cs typeface="Times New Roman"/>
              </a:rPr>
              <a:t>oeffic</a:t>
            </a:r>
            <a:r>
              <a:rPr sz="1600" b="1" i="1" u="heavy" spc="-10" dirty="0">
                <a:latin typeface="Times New Roman"/>
                <a:cs typeface="Times New Roman"/>
              </a:rPr>
              <a:t>i</a:t>
            </a:r>
            <a:r>
              <a:rPr sz="1600" b="1" i="1" u="heavy" dirty="0">
                <a:latin typeface="Times New Roman"/>
                <a:cs typeface="Times New Roman"/>
              </a:rPr>
              <a:t>e</a:t>
            </a:r>
            <a:r>
              <a:rPr sz="1600" b="1" i="1" u="heavy" spc="-10" dirty="0">
                <a:latin typeface="Times New Roman"/>
                <a:cs typeface="Times New Roman"/>
              </a:rPr>
              <a:t>n</a:t>
            </a:r>
            <a:r>
              <a:rPr sz="1600" b="1" i="1" u="heavy" dirty="0">
                <a:latin typeface="Times New Roman"/>
                <a:cs typeface="Times New Roman"/>
              </a:rPr>
              <a:t>ts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thod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gives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particular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selected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19629" y="4204719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23273" y="4204719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23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824006" y="3796253"/>
          <a:ext cx="7261412" cy="1841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1412"/>
              </a:tblGrid>
              <a:tr h="618686"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The Met</a:t>
                      </a:r>
                      <a:r>
                        <a:rPr sz="900" b="1" i="1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od of Undetermined</a:t>
                      </a:r>
                      <a:r>
                        <a:rPr sz="900" b="1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Coefficie</a:t>
                      </a:r>
                      <a:r>
                        <a:rPr sz="900" b="1" i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ts for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Selected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Equations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982344" algn="ctr">
                        <a:lnSpc>
                          <a:spcPts val="1460"/>
                        </a:lnSpc>
                        <a:spcBef>
                          <a:spcPts val="925"/>
                        </a:spcBef>
                        <a:tabLst>
                          <a:tab pos="76708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i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	dy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07565" marR="2071370" indent="348615">
                        <a:lnSpc>
                          <a:spcPct val="64400"/>
                        </a:lnSpc>
                        <a:spcBef>
                          <a:spcPts val="220"/>
                        </a:spcBef>
                        <a:buFont typeface="Symbol"/>
                        <a:buChar char=""/>
                        <a:tabLst>
                          <a:tab pos="2608580" algn="l"/>
                          <a:tab pos="2860040" algn="l"/>
                          <a:tab pos="3106420" algn="l"/>
                        </a:tabLst>
                      </a:pPr>
                      <a:r>
                        <a:rPr sz="1000" spc="2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	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i="1" spc="9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dx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tabLst>
                          <a:tab pos="2905760" algn="l"/>
                        </a:tabLst>
                      </a:pP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900" b="1" i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of	</a:t>
                      </a:r>
                      <a:r>
                        <a:rPr sz="1300" b="1" i="1" baseline="1984" dirty="0">
                          <a:latin typeface="Times New Roman"/>
                          <a:cs typeface="Times New Roman"/>
                        </a:rPr>
                        <a:t>The expression for </a:t>
                      </a:r>
                      <a:r>
                        <a:rPr sz="1300" b="1" i="1" spc="-22" baseline="19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209" baseline="1736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i="1" baseline="-21604" dirty="0">
                          <a:latin typeface="Times New Roman"/>
                          <a:cs typeface="Times New Roman"/>
                        </a:rPr>
                        <a:t>p</a:t>
                      </a:r>
                      <a:endParaRPr sz="900" baseline="-2160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614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tabLst>
                          <a:tab pos="292227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(Constan</a:t>
                      </a:r>
                      <a:r>
                        <a:rPr sz="900" b="1" i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i="1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(Another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Constant)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2943860" algn="l"/>
                        </a:tabLst>
                      </a:pPr>
                      <a:r>
                        <a:rPr sz="1500" i="1" spc="112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rx	</a:t>
                      </a:r>
                      <a:r>
                        <a:rPr sz="1500" i="1" spc="-7" baseline="-2430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500" i="1" spc="112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rx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1300"/>
                        </a:spcBef>
                        <a:tabLst>
                          <a:tab pos="2934970" algn="l"/>
                        </a:tabLst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13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9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i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i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5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185"/>
                        </a:spcBef>
                        <a:tabLst>
                          <a:tab pos="293497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bx</a:t>
                      </a:r>
                      <a:r>
                        <a:rPr sz="10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	D</a:t>
                      </a:r>
                      <a:r>
                        <a:rPr sz="1000" i="1" spc="9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313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2018-11-14T06:27:15Z</dcterms:created>
  <dcterms:modified xsi:type="dcterms:W3CDTF">2018-11-14T06:27:29Z</dcterms:modified>
</cp:coreProperties>
</file>